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48" r:id="rId5"/>
    <p:sldMasterId id="2147483678" r:id="rId6"/>
    <p:sldMasterId id="2147483712" r:id="rId7"/>
    <p:sldMasterId id="2147483690" r:id="rId8"/>
  </p:sldMasterIdLst>
  <p:sldIdLst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EE9C6-2E68-4380-ACE4-C426513B68C5}" v="3358" dt="2021-06-21T15:52:00.611"/>
    <p1510:client id="{A5179BB4-0C27-3AF6-8CC2-DD0DE71FC422}" v="122" dt="2021-06-22T07:35:38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CE CHIAVARINI" userId="S::b.chiavarini@cineca.it::9fd950cb-70fc-4ceb-805a-6bc1bdec53cc" providerId="AD" clId="Web-{386EE9C6-2E68-4380-ACE4-C426513B68C5}"/>
    <pc:docChg chg="mod addSld delSld modSld addMainMaster modMainMaster setSldSz">
      <pc:chgData name="BEATRICE CHIAVARINI" userId="S::b.chiavarini@cineca.it::9fd950cb-70fc-4ceb-805a-6bc1bdec53cc" providerId="AD" clId="Web-{386EE9C6-2E68-4380-ACE4-C426513B68C5}" dt="2021-06-21T15:52:00.611" v="1930" actId="1076"/>
      <pc:docMkLst>
        <pc:docMk/>
      </pc:docMkLst>
      <pc:sldChg chg="del">
        <pc:chgData name="BEATRICE CHIAVARINI" userId="S::b.chiavarini@cineca.it::9fd950cb-70fc-4ceb-805a-6bc1bdec53cc" providerId="AD" clId="Web-{386EE9C6-2E68-4380-ACE4-C426513B68C5}" dt="2021-06-21T10:40:44.563" v="1"/>
        <pc:sldMkLst>
          <pc:docMk/>
          <pc:sldMk cId="109857222" sldId="256"/>
        </pc:sldMkLst>
      </pc:sldChg>
      <pc:sldChg chg="modSp add del">
        <pc:chgData name="BEATRICE CHIAVARINI" userId="S::b.chiavarini@cineca.it::9fd950cb-70fc-4ceb-805a-6bc1bdec53cc" providerId="AD" clId="Web-{386EE9C6-2E68-4380-ACE4-C426513B68C5}" dt="2021-06-21T14:06:15.123" v="701"/>
        <pc:sldMkLst>
          <pc:docMk/>
          <pc:sldMk cId="1747889394" sldId="256"/>
        </pc:sldMkLst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k cId="1747889394" sldId="256"/>
            <ac:spMk id="4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k cId="1747889394" sldId="256"/>
            <ac:spMk id="5" creationId="{00000000-0000-0000-0000-000000000000}"/>
          </ac:spMkLst>
        </pc:spChg>
        <pc:graphicFrameChg chg="mod modGraphic">
          <ac:chgData name="BEATRICE CHIAVARINI" userId="S::b.chiavarini@cineca.it::9fd950cb-70fc-4ceb-805a-6bc1bdec53cc" providerId="AD" clId="Web-{386EE9C6-2E68-4380-ACE4-C426513B68C5}" dt="2021-06-21T10:44:14.257" v="7"/>
          <ac:graphicFrameMkLst>
            <pc:docMk/>
            <pc:sldMk cId="1747889394" sldId="256"/>
            <ac:graphicFrameMk id="2" creationId="{9849300E-2418-41A7-B855-D5E3DB1A7497}"/>
          </ac:graphicFrameMkLst>
        </pc:graphicFrameChg>
      </pc:sldChg>
      <pc:sldChg chg="addSp delSp add del">
        <pc:chgData name="BEATRICE CHIAVARINI" userId="S::b.chiavarini@cineca.it::9fd950cb-70fc-4ceb-805a-6bc1bdec53cc" providerId="AD" clId="Web-{386EE9C6-2E68-4380-ACE4-C426513B68C5}" dt="2021-06-21T10:42:27.160" v="4"/>
        <pc:sldMkLst>
          <pc:docMk/>
          <pc:sldMk cId="2518862479" sldId="257"/>
        </pc:sldMkLst>
        <pc:spChg chg="add del">
          <ac:chgData name="BEATRICE CHIAVARINI" userId="S::b.chiavarini@cineca.it::9fd950cb-70fc-4ceb-805a-6bc1bdec53cc" providerId="AD" clId="Web-{386EE9C6-2E68-4380-ACE4-C426513B68C5}" dt="2021-06-21T10:41:19.548" v="3"/>
          <ac:spMkLst>
            <pc:docMk/>
            <pc:sldMk cId="2518862479" sldId="257"/>
            <ac:spMk id="2" creationId="{2A518466-221A-47EC-8DAE-7FEADE1DECD5}"/>
          </ac:spMkLst>
        </pc:spChg>
      </pc:sldChg>
      <pc:sldChg chg="modSp add del">
        <pc:chgData name="BEATRICE CHIAVARINI" userId="S::b.chiavarini@cineca.it::9fd950cb-70fc-4ceb-805a-6bc1bdec53cc" providerId="AD" clId="Web-{386EE9C6-2E68-4380-ACE4-C426513B68C5}" dt="2021-06-21T10:45:20.977" v="10"/>
        <pc:sldMkLst>
          <pc:docMk/>
          <pc:sldMk cId="3958364128" sldId="257"/>
        </pc:sldMkLst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k cId="3958364128" sldId="257"/>
            <ac:spMk id="4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k cId="3958364128" sldId="257"/>
            <ac:spMk id="5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k cId="3958364128" sldId="257"/>
            <ac:spMk id="7" creationId="{00000000-0000-0000-0000-000000000000}"/>
          </ac:spMkLst>
        </pc:spChg>
      </pc:sldChg>
      <pc:sldChg chg="add del">
        <pc:chgData name="BEATRICE CHIAVARINI" userId="S::b.chiavarini@cineca.it::9fd950cb-70fc-4ceb-805a-6bc1bdec53cc" providerId="AD" clId="Web-{386EE9C6-2E68-4380-ACE4-C426513B68C5}" dt="2021-06-21T14:06:14.279" v="700"/>
        <pc:sldMkLst>
          <pc:docMk/>
          <pc:sldMk cId="3206553064" sldId="258"/>
        </pc:sldMkLst>
      </pc:sldChg>
      <pc:sldChg chg="modSp add">
        <pc:chgData name="BEATRICE CHIAVARINI" userId="S::b.chiavarini@cineca.it::9fd950cb-70fc-4ceb-805a-6bc1bdec53cc" providerId="AD" clId="Web-{386EE9C6-2E68-4380-ACE4-C426513B68C5}" dt="2021-06-21T14:42:41.808" v="1228" actId="20577"/>
        <pc:sldMkLst>
          <pc:docMk/>
          <pc:sldMk cId="1116445575" sldId="259"/>
        </pc:sldMkLst>
        <pc:spChg chg="mod">
          <ac:chgData name="BEATRICE CHIAVARINI" userId="S::b.chiavarini@cineca.it::9fd950cb-70fc-4ceb-805a-6bc1bdec53cc" providerId="AD" clId="Web-{386EE9C6-2E68-4380-ACE4-C426513B68C5}" dt="2021-06-21T14:42:41.808" v="1228" actId="20577"/>
          <ac:spMkLst>
            <pc:docMk/>
            <pc:sldMk cId="1116445575" sldId="259"/>
            <ac:spMk id="5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8:40.186" v="122" actId="1076"/>
          <ac:spMkLst>
            <pc:docMk/>
            <pc:sldMk cId="1116445575" sldId="259"/>
            <ac:spMk id="7" creationId="{00000000-0000-0000-0000-000000000000}"/>
          </ac:spMkLst>
        </pc:spChg>
      </pc:sldChg>
      <pc:sldChg chg="addSp delSp modSp add">
        <pc:chgData name="BEATRICE CHIAVARINI" userId="S::b.chiavarini@cineca.it::9fd950cb-70fc-4ceb-805a-6bc1bdec53cc" providerId="AD" clId="Web-{386EE9C6-2E68-4380-ACE4-C426513B68C5}" dt="2021-06-21T14:50:13.211" v="1325"/>
        <pc:sldMkLst>
          <pc:docMk/>
          <pc:sldMk cId="3452249814" sldId="260"/>
        </pc:sldMkLst>
        <pc:spChg chg="add del mod">
          <ac:chgData name="BEATRICE CHIAVARINI" userId="S::b.chiavarini@cineca.it::9fd950cb-70fc-4ceb-805a-6bc1bdec53cc" providerId="AD" clId="Web-{386EE9C6-2E68-4380-ACE4-C426513B68C5}" dt="2021-06-21T14:45:22.562" v="1263"/>
          <ac:spMkLst>
            <pc:docMk/>
            <pc:sldMk cId="3452249814" sldId="260"/>
            <ac:spMk id="3" creationId="{133086A8-1447-2141-A6CC-00B746086557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4:50:13.211" v="1325"/>
          <ac:spMkLst>
            <pc:docMk/>
            <pc:sldMk cId="3452249814" sldId="260"/>
            <ac:spMk id="4" creationId="{EC7FF986-CD53-5640-969B-AAADE0CD5513}"/>
          </ac:spMkLst>
        </pc:spChg>
        <pc:spChg chg="add del mod">
          <ac:chgData name="BEATRICE CHIAVARINI" userId="S::b.chiavarini@cineca.it::9fd950cb-70fc-4ceb-805a-6bc1bdec53cc" providerId="AD" clId="Web-{386EE9C6-2E68-4380-ACE4-C426513B68C5}" dt="2021-06-21T14:45:37.688" v="1268"/>
          <ac:spMkLst>
            <pc:docMk/>
            <pc:sldMk cId="3452249814" sldId="260"/>
            <ac:spMk id="5" creationId="{F8779AB8-63FA-AB44-B33E-A16DAD45E58D}"/>
          </ac:spMkLst>
        </pc:spChg>
      </pc:sldChg>
      <pc:sldChg chg="addSp delSp modSp add replId">
        <pc:chgData name="BEATRICE CHIAVARINI" userId="S::b.chiavarini@cineca.it::9fd950cb-70fc-4ceb-805a-6bc1bdec53cc" providerId="AD" clId="Web-{386EE9C6-2E68-4380-ACE4-C426513B68C5}" dt="2021-06-21T14:52:41.699" v="1352" actId="20577"/>
        <pc:sldMkLst>
          <pc:docMk/>
          <pc:sldMk cId="3953671048" sldId="261"/>
        </pc:sldMkLst>
        <pc:spChg chg="del">
          <ac:chgData name="BEATRICE CHIAVARINI" userId="S::b.chiavarini@cineca.it::9fd950cb-70fc-4ceb-805a-6bc1bdec53cc" providerId="AD" clId="Web-{386EE9C6-2E68-4380-ACE4-C426513B68C5}" dt="2021-06-21T14:49:07.022" v="1313"/>
          <ac:spMkLst>
            <pc:docMk/>
            <pc:sldMk cId="3953671048" sldId="261"/>
            <ac:spMk id="2" creationId="{CFB21E8F-57F0-2848-B8B0-05570F1A3AF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47.204" v="1270"/>
          <ac:spMkLst>
            <pc:docMk/>
            <pc:sldMk cId="3953671048" sldId="261"/>
            <ac:spMk id="3" creationId="{133086A8-1447-2141-A6CC-00B746086557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4:52:41.699" v="1352" actId="20577"/>
          <ac:spMkLst>
            <pc:docMk/>
            <pc:sldMk cId="3953671048" sldId="261"/>
            <ac:spMk id="4" creationId="{EC7FF986-CD53-5640-969B-AAADE0CD5513}"/>
          </ac:spMkLst>
        </pc:spChg>
        <pc:spChg chg="del mod">
          <ac:chgData name="BEATRICE CHIAVARINI" userId="S::b.chiavarini@cineca.it::9fd950cb-70fc-4ceb-805a-6bc1bdec53cc" providerId="AD" clId="Web-{386EE9C6-2E68-4380-ACE4-C426513B68C5}" dt="2021-06-21T14:44:19.014" v="1249"/>
          <ac:spMkLst>
            <pc:docMk/>
            <pc:sldMk cId="3953671048" sldId="261"/>
            <ac:spMk id="5" creationId="{F8779AB8-63FA-AB44-B33E-A16DAD45E58D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9:01.834" v="1308" actId="1076"/>
          <ac:spMkLst>
            <pc:docMk/>
            <pc:sldMk cId="3953671048" sldId="261"/>
            <ac:spMk id="6" creationId="{AA84385E-219C-40FC-8CF6-658D72D4AEE6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9:01.834" v="1309" actId="1076"/>
          <ac:spMkLst>
            <pc:docMk/>
            <pc:sldMk cId="3953671048" sldId="261"/>
            <ac:spMk id="7" creationId="{7F53C199-691E-4420-B583-E7E9A5EF31C9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9:01.850" v="1310" actId="1076"/>
          <ac:spMkLst>
            <pc:docMk/>
            <pc:sldMk cId="3953671048" sldId="261"/>
            <ac:spMk id="8" creationId="{B78FFD2B-01CF-49FF-B274-6393AA36B2BC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9:01.850" v="1311" actId="1076"/>
          <ac:spMkLst>
            <pc:docMk/>
            <pc:sldMk cId="3953671048" sldId="261"/>
            <ac:spMk id="9" creationId="{52DE227B-8145-47FC-9814-8D1EA8FE3787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47.204" v="1269"/>
          <ac:spMkLst>
            <pc:docMk/>
            <pc:sldMk cId="3953671048" sldId="261"/>
            <ac:spMk id="11" creationId="{C3D7AADB-C40C-424A-9351-B83E421D0D9A}"/>
          </ac:spMkLst>
        </pc:spChg>
        <pc:spChg chg="add">
          <ac:chgData name="BEATRICE CHIAVARINI" userId="S::b.chiavarini@cineca.it::9fd950cb-70fc-4ceb-805a-6bc1bdec53cc" providerId="AD" clId="Web-{386EE9C6-2E68-4380-ACE4-C426513B68C5}" dt="2021-06-21T14:46:05.892" v="1275"/>
          <ac:spMkLst>
            <pc:docMk/>
            <pc:sldMk cId="3953671048" sldId="261"/>
            <ac:spMk id="13" creationId="{0C6FA904-F72C-47B3-860F-A375EDE8DCA5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6:22.377" v="1280" actId="20577"/>
          <ac:spMkLst>
            <pc:docMk/>
            <pc:sldMk cId="3953671048" sldId="261"/>
            <ac:spMk id="15" creationId="{881CFB3A-BF30-4B8D-8D31-2E33F6889BC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9:21.538" v="1317"/>
          <ac:spMkLst>
            <pc:docMk/>
            <pc:sldMk cId="3953671048" sldId="261"/>
            <ac:spMk id="16" creationId="{2587AC94-B7F7-401F-828B-5825182208ED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9:21.538" v="1316"/>
          <ac:spMkLst>
            <pc:docMk/>
            <pc:sldMk cId="3953671048" sldId="261"/>
            <ac:spMk id="17" creationId="{EA12E09F-ACA8-48FB-BA62-2D191C145666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4:49:34.257" v="1320" actId="20577"/>
          <ac:spMkLst>
            <pc:docMk/>
            <pc:sldMk cId="3953671048" sldId="261"/>
            <ac:spMk id="19" creationId="{4FF58F0B-87D7-48E2-B5A3-2A07598C2365}"/>
          </ac:spMkLst>
        </pc:spChg>
      </pc:sldChg>
      <pc:sldChg chg="addSp delSp modSp add replId">
        <pc:chgData name="BEATRICE CHIAVARINI" userId="S::b.chiavarini@cineca.it::9fd950cb-70fc-4ceb-805a-6bc1bdec53cc" providerId="AD" clId="Web-{386EE9C6-2E68-4380-ACE4-C426513B68C5}" dt="2021-06-21T15:52:00.611" v="1930" actId="1076"/>
        <pc:sldMkLst>
          <pc:docMk/>
          <pc:sldMk cId="1421231867" sldId="262"/>
        </pc:sldMkLst>
        <pc:spChg chg="mod">
          <ac:chgData name="BEATRICE CHIAVARINI" userId="S::b.chiavarini@cineca.it::9fd950cb-70fc-4ceb-805a-6bc1bdec53cc" providerId="AD" clId="Web-{386EE9C6-2E68-4380-ACE4-C426513B68C5}" dt="2021-06-21T14:49:40.648" v="1322" actId="20577"/>
          <ac:spMkLst>
            <pc:docMk/>
            <pc:sldMk cId="1421231867" sldId="262"/>
            <ac:spMk id="2" creationId="{CFB21E8F-57F0-2848-B8B0-05570F1A3AF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52.548" v="1272"/>
          <ac:spMkLst>
            <pc:docMk/>
            <pc:sldMk cId="1421231867" sldId="262"/>
            <ac:spMk id="3" creationId="{133086A8-1447-2141-A6CC-00B746086557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5:02:48.325" v="1626" actId="20577"/>
          <ac:spMkLst>
            <pc:docMk/>
            <pc:sldMk cId="1421231867" sldId="262"/>
            <ac:spMk id="4" creationId="{EC7FF986-CD53-5640-969B-AAADE0CD551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52.548" v="1271"/>
          <ac:spMkLst>
            <pc:docMk/>
            <pc:sldMk cId="1421231867" sldId="262"/>
            <ac:spMk id="5" creationId="{F8779AB8-63FA-AB44-B33E-A16DAD45E58D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5:52:00.611" v="1930" actId="1076"/>
          <ac:spMkLst>
            <pc:docMk/>
            <pc:sldMk cId="1421231867" sldId="262"/>
            <ac:spMk id="6" creationId="{AA84385E-219C-40FC-8CF6-658D72D4AEE6}"/>
          </ac:spMkLst>
        </pc:spChg>
        <pc:spChg chg="del">
          <ac:chgData name="BEATRICE CHIAVARINI" userId="S::b.chiavarini@cineca.it::9fd950cb-70fc-4ceb-805a-6bc1bdec53cc" providerId="AD" clId="Web-{386EE9C6-2E68-4380-ACE4-C426513B68C5}" dt="2021-06-21T14:15:30.216" v="1041"/>
          <ac:spMkLst>
            <pc:docMk/>
            <pc:sldMk cId="1421231867" sldId="262"/>
            <ac:spMk id="7" creationId="{7F53C199-691E-4420-B583-E7E9A5EF31C9}"/>
          </ac:spMkLst>
        </pc:spChg>
        <pc:spChg chg="del">
          <ac:chgData name="BEATRICE CHIAVARINI" userId="S::b.chiavarini@cineca.it::9fd950cb-70fc-4ceb-805a-6bc1bdec53cc" providerId="AD" clId="Web-{386EE9C6-2E68-4380-ACE4-C426513B68C5}" dt="2021-06-21T14:15:30.216" v="1040"/>
          <ac:spMkLst>
            <pc:docMk/>
            <pc:sldMk cId="1421231867" sldId="262"/>
            <ac:spMk id="8" creationId="{B78FFD2B-01CF-49FF-B274-6393AA36B2BC}"/>
          </ac:spMkLst>
        </pc:spChg>
        <pc:spChg chg="del">
          <ac:chgData name="BEATRICE CHIAVARINI" userId="S::b.chiavarini@cineca.it::9fd950cb-70fc-4ceb-805a-6bc1bdec53cc" providerId="AD" clId="Web-{386EE9C6-2E68-4380-ACE4-C426513B68C5}" dt="2021-06-21T14:15:30.216" v="1039"/>
          <ac:spMkLst>
            <pc:docMk/>
            <pc:sldMk cId="1421231867" sldId="262"/>
            <ac:spMk id="9" creationId="{52DE227B-8145-47FC-9814-8D1EA8FE3787}"/>
          </ac:spMkLst>
        </pc:spChg>
        <pc:spChg chg="add">
          <ac:chgData name="BEATRICE CHIAVARINI" userId="S::b.chiavarini@cineca.it::9fd950cb-70fc-4ceb-805a-6bc1bdec53cc" providerId="AD" clId="Web-{386EE9C6-2E68-4380-ACE4-C426513B68C5}" dt="2021-06-21T14:46:29.955" v="1281"/>
          <ac:spMkLst>
            <pc:docMk/>
            <pc:sldMk cId="1421231867" sldId="262"/>
            <ac:spMk id="11" creationId="{FD6F9679-83BB-467E-935E-3346E900BF57}"/>
          </ac:spMkLst>
        </pc:spChg>
        <pc:spChg chg="add">
          <ac:chgData name="BEATRICE CHIAVARINI" userId="S::b.chiavarini@cineca.it::9fd950cb-70fc-4ceb-805a-6bc1bdec53cc" providerId="AD" clId="Web-{386EE9C6-2E68-4380-ACE4-C426513B68C5}" dt="2021-06-21T14:46:29.986" v="1282"/>
          <ac:spMkLst>
            <pc:docMk/>
            <pc:sldMk cId="1421231867" sldId="262"/>
            <ac:spMk id="13" creationId="{10059B21-4896-4332-9AE1-6D11BF5947A8}"/>
          </ac:spMkLst>
        </pc:spChg>
      </pc:sldChg>
      <pc:sldChg chg="addSp delSp modSp add replId">
        <pc:chgData name="BEATRICE CHIAVARINI" userId="S::b.chiavarini@cineca.it::9fd950cb-70fc-4ceb-805a-6bc1bdec53cc" providerId="AD" clId="Web-{386EE9C6-2E68-4380-ACE4-C426513B68C5}" dt="2021-06-21T15:16:57.239" v="1929" actId="20577"/>
        <pc:sldMkLst>
          <pc:docMk/>
          <pc:sldMk cId="1941696452" sldId="263"/>
        </pc:sldMkLst>
        <pc:spChg chg="mod">
          <ac:chgData name="BEATRICE CHIAVARINI" userId="S::b.chiavarini@cineca.it::9fd950cb-70fc-4ceb-805a-6bc1bdec53cc" providerId="AD" clId="Web-{386EE9C6-2E68-4380-ACE4-C426513B68C5}" dt="2021-06-21T15:16:57.239" v="1929" actId="20577"/>
          <ac:spMkLst>
            <pc:docMk/>
            <pc:sldMk cId="1941696452" sldId="263"/>
            <ac:spMk id="2" creationId="{CFB21E8F-57F0-2848-B8B0-05570F1A3AF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57.985" v="1274"/>
          <ac:spMkLst>
            <pc:docMk/>
            <pc:sldMk cId="1941696452" sldId="263"/>
            <ac:spMk id="3" creationId="{133086A8-1447-2141-A6CC-00B746086557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5:16:45.942" v="1927" actId="20577"/>
          <ac:spMkLst>
            <pc:docMk/>
            <pc:sldMk cId="1941696452" sldId="263"/>
            <ac:spMk id="4" creationId="{EC7FF986-CD53-5640-969B-AAADE0CD5513}"/>
          </ac:spMkLst>
        </pc:spChg>
        <pc:spChg chg="add del">
          <ac:chgData name="BEATRICE CHIAVARINI" userId="S::b.chiavarini@cineca.it::9fd950cb-70fc-4ceb-805a-6bc1bdec53cc" providerId="AD" clId="Web-{386EE9C6-2E68-4380-ACE4-C426513B68C5}" dt="2021-06-21T14:45:57.985" v="1273"/>
          <ac:spMkLst>
            <pc:docMk/>
            <pc:sldMk cId="1941696452" sldId="263"/>
            <ac:spMk id="5" creationId="{F8779AB8-63FA-AB44-B33E-A16DAD45E58D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5:16:14.879" v="1886" actId="1076"/>
          <ac:spMkLst>
            <pc:docMk/>
            <pc:sldMk cId="1941696452" sldId="263"/>
            <ac:spMk id="6" creationId="{AA84385E-219C-40FC-8CF6-658D72D4AEE6}"/>
          </ac:spMkLst>
        </pc:spChg>
        <pc:spChg chg="add">
          <ac:chgData name="BEATRICE CHIAVARINI" userId="S::b.chiavarini@cineca.it::9fd950cb-70fc-4ceb-805a-6bc1bdec53cc" providerId="AD" clId="Web-{386EE9C6-2E68-4380-ACE4-C426513B68C5}" dt="2021-06-21T14:46:32.767" v="1283"/>
          <ac:spMkLst>
            <pc:docMk/>
            <pc:sldMk cId="1941696452" sldId="263"/>
            <ac:spMk id="8" creationId="{F501EC2C-575C-422C-988C-83A8C4E41EB4}"/>
          </ac:spMkLst>
        </pc:spChg>
        <pc:spChg chg="add">
          <ac:chgData name="BEATRICE CHIAVARINI" userId="S::b.chiavarini@cineca.it::9fd950cb-70fc-4ceb-805a-6bc1bdec53cc" providerId="AD" clId="Web-{386EE9C6-2E68-4380-ACE4-C426513B68C5}" dt="2021-06-21T14:46:32.783" v="1284"/>
          <ac:spMkLst>
            <pc:docMk/>
            <pc:sldMk cId="1941696452" sldId="263"/>
            <ac:spMk id="10" creationId="{7CB0767E-8084-4E0E-A155-C2D0AA00BDE5}"/>
          </ac:spMkLst>
        </pc:spChg>
        <pc:spChg chg="add mod">
          <ac:chgData name="BEATRICE CHIAVARINI" userId="S::b.chiavarini@cineca.it::9fd950cb-70fc-4ceb-805a-6bc1bdec53cc" providerId="AD" clId="Web-{386EE9C6-2E68-4380-ACE4-C426513B68C5}" dt="2021-06-21T15:16:14.879" v="1885" actId="1076"/>
          <ac:spMkLst>
            <pc:docMk/>
            <pc:sldMk cId="1941696452" sldId="263"/>
            <ac:spMk id="11" creationId="{5F358994-59C3-4089-B2AC-F80F32C163B1}"/>
          </ac:spMkLst>
        </pc:spChg>
      </pc:sldChg>
      <pc:sldMasterChg chg="modSp add addSldLayout">
        <pc:chgData name="BEATRICE CHIAVARINI" userId="S::b.chiavarini@cineca.it::9fd950cb-70fc-4ceb-805a-6bc1bdec53cc" providerId="AD" clId="Web-{386EE9C6-2E68-4380-ACE4-C426513B68C5}" dt="2021-06-21T10:44:14.257" v="7"/>
        <pc:sldMasterMkLst>
          <pc:docMk/>
          <pc:sldMasterMk cId="2246909722" sldId="2147483648"/>
        </pc:sldMasterMkLst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246909722" sldId="2147483648"/>
            <ac:spMk id="7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246909722" sldId="2147483648"/>
            <ac:spMk id="12" creationId="{00000000-0000-0000-0000-000000000000}"/>
          </ac:spMkLst>
        </pc:spChg>
        <pc:picChg chg="mod">
          <ac:chgData name="BEATRICE CHIAVARINI" userId="S::b.chiavarini@cineca.it::9fd950cb-70fc-4ceb-805a-6bc1bdec53cc" providerId="AD" clId="Web-{386EE9C6-2E68-4380-ACE4-C426513B68C5}" dt="2021-06-21T10:44:14.257" v="7"/>
          <ac:picMkLst>
            <pc:docMk/>
            <pc:sldMasterMk cId="2246909722" sldId="2147483648"/>
            <ac:picMk id="3" creationId="{0775BD86-F916-A749-B2D4-B8C408274476}"/>
          </ac:picMkLst>
        </pc:picChg>
        <pc:cxnChg chg="mod">
          <ac:chgData name="BEATRICE CHIAVARINI" userId="S::b.chiavarini@cineca.it::9fd950cb-70fc-4ceb-805a-6bc1bdec53cc" providerId="AD" clId="Web-{386EE9C6-2E68-4380-ACE4-C426513B68C5}" dt="2021-06-21T10:44:14.257" v="7"/>
          <ac:cxnSpMkLst>
            <pc:docMk/>
            <pc:sldMasterMk cId="2246909722" sldId="2147483648"/>
            <ac:cxnSpMk id="8" creationId="{23FA31B2-2D76-B148-A2F9-BC1728E49159}"/>
          </ac:cxnSpMkLst>
        </pc:cxnChg>
        <pc:sldLayoutChg chg="add">
          <pc:chgData name="BEATRICE CHIAVARINI" userId="S::b.chiavarini@cineca.it::9fd950cb-70fc-4ceb-805a-6bc1bdec53cc" providerId="AD" clId="Web-{386EE9C6-2E68-4380-ACE4-C426513B68C5}" dt="2021-06-21T10:42:40.129" v="5"/>
          <pc:sldLayoutMkLst>
            <pc:docMk/>
            <pc:sldMasterMk cId="2246909722" sldId="2147483648"/>
            <pc:sldLayoutMk cId="1824724450" sldId="2147483661"/>
          </pc:sldLayoutMkLst>
        </pc:sldLayoutChg>
      </pc:sldMasterChg>
      <pc:sldMasterChg chg="modSp modSldLayout">
        <pc:chgData name="BEATRICE CHIAVARINI" userId="S::b.chiavarini@cineca.it::9fd950cb-70fc-4ceb-805a-6bc1bdec53cc" providerId="AD" clId="Web-{386EE9C6-2E68-4380-ACE4-C426513B68C5}" dt="2021-06-21T10:44:14.257" v="7"/>
        <pc:sldMasterMkLst>
          <pc:docMk/>
          <pc:sldMasterMk cId="2460954070" sldId="2147483660"/>
        </pc:sldMasterMkLst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  <pc:sldLayoutChg chg="modSp replId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1203092039" sldId="2147483676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1203092039" sldId="2147483676"/>
              <ac:spMk id="3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1203092039" sldId="2147483676"/>
              <ac:spMk id="4" creationId="{00000000-0000-0000-0000-000000000000}"/>
            </ac:spMkLst>
          </pc:spChg>
        </pc:sldLayoutChg>
        <pc:sldLayoutChg chg="modSp replId">
          <pc:chgData name="BEATRICE CHIAVARINI" userId="S::b.chiavarini@cineca.it::9fd950cb-70fc-4ceb-805a-6bc1bdec53cc" providerId="AD" clId="Web-{386EE9C6-2E68-4380-ACE4-C426513B68C5}" dt="2021-06-21T10:44:14.257" v="7"/>
          <pc:sldLayoutMkLst>
            <pc:docMk/>
            <pc:sldMasterMk cId="2460954070" sldId="2147483660"/>
            <pc:sldLayoutMk cId="2385387890" sldId="2147483677"/>
          </pc:sldLayoutMkLst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2385387890" sldId="2147483677"/>
              <ac:spMk id="2" creationId="{00000000-0000-0000-0000-000000000000}"/>
            </ac:spMkLst>
          </pc:spChg>
          <pc:spChg chg="mod">
            <ac:chgData name="BEATRICE CHIAVARINI" userId="S::b.chiavarini@cineca.it::9fd950cb-70fc-4ceb-805a-6bc1bdec53cc" providerId="AD" clId="Web-{386EE9C6-2E68-4380-ACE4-C426513B68C5}" dt="2021-06-21T10:44:14.257" v="7"/>
            <ac:spMkLst>
              <pc:docMk/>
              <pc:sldMasterMk cId="2460954070" sldId="2147483660"/>
              <pc:sldLayoutMk cId="2385387890" sldId="2147483677"/>
              <ac:spMk id="3" creationId="{00000000-0000-0000-0000-000000000000}"/>
            </ac:spMkLst>
          </pc:spChg>
        </pc:sldLayoutChg>
      </pc:sldMasterChg>
      <pc:sldMasterChg chg="modSp add addSldLayout">
        <pc:chgData name="BEATRICE CHIAVARINI" userId="S::b.chiavarini@cineca.it::9fd950cb-70fc-4ceb-805a-6bc1bdec53cc" providerId="AD" clId="Web-{386EE9C6-2E68-4380-ACE4-C426513B68C5}" dt="2021-06-21T10:44:14.257" v="7"/>
        <pc:sldMasterMkLst>
          <pc:docMk/>
          <pc:sldMasterMk cId="67826438" sldId="2147483664"/>
        </pc:sldMasterMkLst>
        <pc:spChg chg="mod">
          <ac:chgData name="BEATRICE CHIAVARINI" userId="S::b.chiavarini@cineca.it::9fd950cb-70fc-4ceb-805a-6bc1bdec53cc" providerId="AD" clId="Web-{386EE9C6-2E68-4380-ACE4-C426513B68C5}" dt="2021-06-21T10:44:14.257" v="7"/>
          <ac:spMkLst>
            <pc:docMk/>
            <pc:sldMasterMk cId="67826438" sldId="2147483664"/>
            <ac:spMk id="20" creationId="{31B5ABB6-7BFC-9348-9B68-1AB37DF019B2}"/>
          </ac:spMkLst>
        </pc:spChg>
        <pc:picChg chg="mod">
          <ac:chgData name="BEATRICE CHIAVARINI" userId="S::b.chiavarini@cineca.it::9fd950cb-70fc-4ceb-805a-6bc1bdec53cc" providerId="AD" clId="Web-{386EE9C6-2E68-4380-ACE4-C426513B68C5}" dt="2021-06-21T10:44:14.257" v="7"/>
          <ac:picMkLst>
            <pc:docMk/>
            <pc:sldMasterMk cId="67826438" sldId="2147483664"/>
            <ac:picMk id="3" creationId="{3763EEB4-0AF5-0943-BBCA-8ADA53262A2C}"/>
          </ac:picMkLst>
        </pc:picChg>
        <pc:picChg chg="mod">
          <ac:chgData name="BEATRICE CHIAVARINI" userId="S::b.chiavarini@cineca.it::9fd950cb-70fc-4ceb-805a-6bc1bdec53cc" providerId="AD" clId="Web-{386EE9C6-2E68-4380-ACE4-C426513B68C5}" dt="2021-06-21T10:44:14.257" v="7"/>
          <ac:picMkLst>
            <pc:docMk/>
            <pc:sldMasterMk cId="67826438" sldId="2147483664"/>
            <ac:picMk id="13" creationId="{FC164BF2-FE46-D34C-B14F-081C1D3E94F2}"/>
          </ac:picMkLst>
        </pc:picChg>
        <pc:picChg chg="mod">
          <ac:chgData name="BEATRICE CHIAVARINI" userId="S::b.chiavarini@cineca.it::9fd950cb-70fc-4ceb-805a-6bc1bdec53cc" providerId="AD" clId="Web-{386EE9C6-2E68-4380-ACE4-C426513B68C5}" dt="2021-06-21T10:44:14.257" v="7"/>
          <ac:picMkLst>
            <pc:docMk/>
            <pc:sldMasterMk cId="67826438" sldId="2147483664"/>
            <ac:picMk id="15" creationId="{C1410898-9270-3F41-B82A-E2897F95022C}"/>
          </ac:picMkLst>
        </pc:picChg>
        <pc:picChg chg="mod">
          <ac:chgData name="BEATRICE CHIAVARINI" userId="S::b.chiavarini@cineca.it::9fd950cb-70fc-4ceb-805a-6bc1bdec53cc" providerId="AD" clId="Web-{386EE9C6-2E68-4380-ACE4-C426513B68C5}" dt="2021-06-21T10:44:14.257" v="7"/>
          <ac:picMkLst>
            <pc:docMk/>
            <pc:sldMasterMk cId="67826438" sldId="2147483664"/>
            <ac:picMk id="19" creationId="{BF60C5BB-E934-1A4C-936A-776E7C2BC606}"/>
          </ac:picMkLst>
        </pc:picChg>
        <pc:sldLayoutChg chg="add">
          <pc:chgData name="BEATRICE CHIAVARINI" userId="S::b.chiavarini@cineca.it::9fd950cb-70fc-4ceb-805a-6bc1bdec53cc" providerId="AD" clId="Web-{386EE9C6-2E68-4380-ACE4-C426513B68C5}" dt="2021-06-21T10:40:40.313" v="0"/>
          <pc:sldLayoutMkLst>
            <pc:docMk/>
            <pc:sldMasterMk cId="67826438" sldId="2147483664"/>
            <pc:sldLayoutMk cId="336313472" sldId="2147483675"/>
          </pc:sldLayoutMkLst>
        </pc:sldLayoutChg>
      </pc:sldMasterChg>
      <pc:sldMasterChg chg="add addSldLayout">
        <pc:chgData name="BEATRICE CHIAVARINI" userId="S::b.chiavarini@cineca.it::9fd950cb-70fc-4ceb-805a-6bc1bdec53cc" providerId="AD" clId="Web-{386EE9C6-2E68-4380-ACE4-C426513B68C5}" dt="2021-06-21T10:44:39.835" v="8"/>
        <pc:sldMasterMkLst>
          <pc:docMk/>
          <pc:sldMasterMk cId="2246909722" sldId="2147483678"/>
        </pc:sldMasterMkLst>
        <pc:sldLayoutChg chg="add">
          <pc:chgData name="BEATRICE CHIAVARINI" userId="S::b.chiavarini@cineca.it::9fd950cb-70fc-4ceb-805a-6bc1bdec53cc" providerId="AD" clId="Web-{386EE9C6-2E68-4380-ACE4-C426513B68C5}" dt="2021-06-21T10:44:39.835" v="8"/>
          <pc:sldLayoutMkLst>
            <pc:docMk/>
            <pc:sldMasterMk cId="2246909722" sldId="2147483678"/>
            <pc:sldLayoutMk cId="1824724450" sldId="2147483679"/>
          </pc:sldLayoutMkLst>
        </pc:sldLayoutChg>
      </pc:sldMasterChg>
      <pc:sldMasterChg chg="add addSldLayout">
        <pc:chgData name="BEATRICE CHIAVARINI" userId="S::b.chiavarini@cineca.it::9fd950cb-70fc-4ceb-805a-6bc1bdec53cc" providerId="AD" clId="Web-{386EE9C6-2E68-4380-ACE4-C426513B68C5}" dt="2021-06-21T12:59:07.166" v="123"/>
        <pc:sldMasterMkLst>
          <pc:docMk/>
          <pc:sldMasterMk cId="404945850" sldId="2147483690"/>
        </pc:sldMasterMkLst>
        <pc:sldLayoutChg chg="add">
          <pc:chgData name="BEATRICE CHIAVARINI" userId="S::b.chiavarini@cineca.it::9fd950cb-70fc-4ceb-805a-6bc1bdec53cc" providerId="AD" clId="Web-{386EE9C6-2E68-4380-ACE4-C426513B68C5}" dt="2021-06-21T12:59:07.166" v="123"/>
          <pc:sldLayoutMkLst>
            <pc:docMk/>
            <pc:sldMasterMk cId="404945850" sldId="2147483690"/>
            <pc:sldLayoutMk cId="650898782" sldId="2147483691"/>
          </pc:sldLayoutMkLst>
        </pc:sldLayoutChg>
      </pc:sldMasterChg>
      <pc:sldMasterChg chg="add addSldLayout">
        <pc:chgData name="BEATRICE CHIAVARINI" userId="S::b.chiavarini@cineca.it::9fd950cb-70fc-4ceb-805a-6bc1bdec53cc" providerId="AD" clId="Web-{386EE9C6-2E68-4380-ACE4-C426513B68C5}" dt="2021-06-21T10:45:11.180" v="9"/>
        <pc:sldMasterMkLst>
          <pc:docMk/>
          <pc:sldMasterMk cId="67826438" sldId="2147483712"/>
        </pc:sldMasterMkLst>
        <pc:sldLayoutChg chg="add">
          <pc:chgData name="BEATRICE CHIAVARINI" userId="S::b.chiavarini@cineca.it::9fd950cb-70fc-4ceb-805a-6bc1bdec53cc" providerId="AD" clId="Web-{386EE9C6-2E68-4380-ACE4-C426513B68C5}" dt="2021-06-21T10:45:11.180" v="9"/>
          <pc:sldLayoutMkLst>
            <pc:docMk/>
            <pc:sldMasterMk cId="67826438" sldId="2147483712"/>
            <pc:sldLayoutMk cId="336313472" sldId="2147483713"/>
          </pc:sldLayoutMkLst>
        </pc:sldLayoutChg>
      </pc:sldMasterChg>
    </pc:docChg>
  </pc:docChgLst>
  <pc:docChgLst>
    <pc:chgData name="BEATRICE CHIAVARINI" userId="S::b.chiavarini@cineca.it::9fd950cb-70fc-4ceb-805a-6bc1bdec53cc" providerId="AD" clId="Web-{A5179BB4-0C27-3AF6-8CC2-DD0DE71FC422}"/>
    <pc:docChg chg="modSld">
      <pc:chgData name="BEATRICE CHIAVARINI" userId="S::b.chiavarini@cineca.it::9fd950cb-70fc-4ceb-805a-6bc1bdec53cc" providerId="AD" clId="Web-{A5179BB4-0C27-3AF6-8CC2-DD0DE71FC422}" dt="2021-06-22T07:35:35.196" v="64" actId="20577"/>
      <pc:docMkLst>
        <pc:docMk/>
      </pc:docMkLst>
      <pc:sldChg chg="modSp">
        <pc:chgData name="BEATRICE CHIAVARINI" userId="S::b.chiavarini@cineca.it::9fd950cb-70fc-4ceb-805a-6bc1bdec53cc" providerId="AD" clId="Web-{A5179BB4-0C27-3AF6-8CC2-DD0DE71FC422}" dt="2021-06-22T07:24:08.667" v="7" actId="20577"/>
        <pc:sldMkLst>
          <pc:docMk/>
          <pc:sldMk cId="1116445575" sldId="259"/>
        </pc:sldMkLst>
        <pc:spChg chg="mod">
          <ac:chgData name="BEATRICE CHIAVARINI" userId="S::b.chiavarini@cineca.it::9fd950cb-70fc-4ceb-805a-6bc1bdec53cc" providerId="AD" clId="Web-{A5179BB4-0C27-3AF6-8CC2-DD0DE71FC422}" dt="2021-06-22T07:23:45.604" v="2" actId="20577"/>
          <ac:spMkLst>
            <pc:docMk/>
            <pc:sldMk cId="1116445575" sldId="259"/>
            <ac:spMk id="4" creationId="{00000000-0000-0000-0000-000000000000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3:59.628" v="5" actId="20577"/>
          <ac:spMkLst>
            <pc:docMk/>
            <pc:sldMk cId="1116445575" sldId="259"/>
            <ac:spMk id="5" creationId="{00000000-0000-0000-0000-000000000000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4:08.667" v="7" actId="20577"/>
          <ac:spMkLst>
            <pc:docMk/>
            <pc:sldMk cId="1116445575" sldId="259"/>
            <ac:spMk id="7" creationId="{00000000-0000-0000-0000-000000000000}"/>
          </ac:spMkLst>
        </pc:spChg>
      </pc:sldChg>
      <pc:sldChg chg="modSp">
        <pc:chgData name="BEATRICE CHIAVARINI" userId="S::b.chiavarini@cineca.it::9fd950cb-70fc-4ceb-805a-6bc1bdec53cc" providerId="AD" clId="Web-{A5179BB4-0C27-3AF6-8CC2-DD0DE71FC422}" dt="2021-06-22T07:35:35.196" v="64" actId="20577"/>
        <pc:sldMkLst>
          <pc:docMk/>
          <pc:sldMk cId="3452249814" sldId="260"/>
        </pc:sldMkLst>
        <pc:spChg chg="mod">
          <ac:chgData name="BEATRICE CHIAVARINI" userId="S::b.chiavarini@cineca.it::9fd950cb-70fc-4ceb-805a-6bc1bdec53cc" providerId="AD" clId="Web-{A5179BB4-0C27-3AF6-8CC2-DD0DE71FC422}" dt="2021-06-22T07:23:18.150" v="1" actId="20577"/>
          <ac:spMkLst>
            <pc:docMk/>
            <pc:sldMk cId="3452249814" sldId="260"/>
            <ac:spMk id="3" creationId="{133086A8-1447-2141-A6CC-00B746086557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35:35.196" v="64" actId="20577"/>
          <ac:spMkLst>
            <pc:docMk/>
            <pc:sldMk cId="3452249814" sldId="260"/>
            <ac:spMk id="4" creationId="{EC7FF986-CD53-5640-969B-AAADE0CD5513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9:48.580" v="48" actId="20577"/>
          <ac:spMkLst>
            <pc:docMk/>
            <pc:sldMk cId="3452249814" sldId="260"/>
            <ac:spMk id="5" creationId="{F8779AB8-63FA-AB44-B33E-A16DAD45E58D}"/>
          </ac:spMkLst>
        </pc:spChg>
      </pc:sldChg>
      <pc:sldChg chg="modSp">
        <pc:chgData name="BEATRICE CHIAVARINI" userId="S::b.chiavarini@cineca.it::9fd950cb-70fc-4ceb-805a-6bc1bdec53cc" providerId="AD" clId="Web-{A5179BB4-0C27-3AF6-8CC2-DD0DE71FC422}" dt="2021-06-22T07:29:38.017" v="46" actId="20577"/>
        <pc:sldMkLst>
          <pc:docMk/>
          <pc:sldMk cId="3953671048" sldId="261"/>
        </pc:sldMkLst>
        <pc:spChg chg="mod">
          <ac:chgData name="BEATRICE CHIAVARINI" userId="S::b.chiavarini@cineca.it::9fd950cb-70fc-4ceb-805a-6bc1bdec53cc" providerId="AD" clId="Web-{A5179BB4-0C27-3AF6-8CC2-DD0DE71FC422}" dt="2021-06-22T07:28:18.578" v="34" actId="20577"/>
          <ac:spMkLst>
            <pc:docMk/>
            <pc:sldMk cId="3953671048" sldId="261"/>
            <ac:spMk id="4" creationId="{EC7FF986-CD53-5640-969B-AAADE0CD5513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7:33.452" v="27" actId="1076"/>
          <ac:spMkLst>
            <pc:docMk/>
            <pc:sldMk cId="3953671048" sldId="261"/>
            <ac:spMk id="6" creationId="{AA84385E-219C-40FC-8CF6-658D72D4AEE6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7:45.124" v="29" actId="1076"/>
          <ac:spMkLst>
            <pc:docMk/>
            <pc:sldMk cId="3953671048" sldId="261"/>
            <ac:spMk id="7" creationId="{7F53C199-691E-4420-B583-E7E9A5EF31C9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7:53.593" v="31" actId="1076"/>
          <ac:spMkLst>
            <pc:docMk/>
            <pc:sldMk cId="3953671048" sldId="261"/>
            <ac:spMk id="8" creationId="{B78FFD2B-01CF-49FF-B274-6393AA36B2BC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8:04.375" v="33" actId="1076"/>
          <ac:spMkLst>
            <pc:docMk/>
            <pc:sldMk cId="3953671048" sldId="261"/>
            <ac:spMk id="9" creationId="{52DE227B-8145-47FC-9814-8D1EA8FE3787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6:31.248" v="13" actId="20577"/>
          <ac:spMkLst>
            <pc:docMk/>
            <pc:sldMk cId="3953671048" sldId="261"/>
            <ac:spMk id="13" creationId="{0C6FA904-F72C-47B3-860F-A375EDE8DCA5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9:38.017" v="46" actId="20577"/>
          <ac:spMkLst>
            <pc:docMk/>
            <pc:sldMk cId="3953671048" sldId="261"/>
            <ac:spMk id="15" creationId="{881CFB3A-BF30-4B8D-8D31-2E33F6889BC3}"/>
          </ac:spMkLst>
        </pc:spChg>
      </pc:sldChg>
      <pc:sldChg chg="modSp">
        <pc:chgData name="BEATRICE CHIAVARINI" userId="S::b.chiavarini@cineca.it::9fd950cb-70fc-4ceb-805a-6bc1bdec53cc" providerId="AD" clId="Web-{A5179BB4-0C27-3AF6-8CC2-DD0DE71FC422}" dt="2021-06-22T07:30:12.393" v="51" actId="20577"/>
        <pc:sldMkLst>
          <pc:docMk/>
          <pc:sldMk cId="1421231867" sldId="262"/>
        </pc:sldMkLst>
        <pc:spChg chg="mod">
          <ac:chgData name="BEATRICE CHIAVARINI" userId="S::b.chiavarini@cineca.it::9fd950cb-70fc-4ceb-805a-6bc1bdec53cc" providerId="AD" clId="Web-{A5179BB4-0C27-3AF6-8CC2-DD0DE71FC422}" dt="2021-06-22T07:28:58.345" v="40" actId="20577"/>
          <ac:spMkLst>
            <pc:docMk/>
            <pc:sldMk cId="1421231867" sldId="262"/>
            <ac:spMk id="4" creationId="{EC7FF986-CD53-5640-969B-AAADE0CD5513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8:28.625" v="35" actId="20577"/>
          <ac:spMkLst>
            <pc:docMk/>
            <pc:sldMk cId="1421231867" sldId="262"/>
            <ac:spMk id="11" creationId="{FD6F9679-83BB-467E-935E-3346E900BF57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30:12.393" v="51" actId="20577"/>
          <ac:spMkLst>
            <pc:docMk/>
            <pc:sldMk cId="1421231867" sldId="262"/>
            <ac:spMk id="13" creationId="{10059B21-4896-4332-9AE1-6D11BF5947A8}"/>
          </ac:spMkLst>
        </pc:spChg>
      </pc:sldChg>
      <pc:sldChg chg="modSp">
        <pc:chgData name="BEATRICE CHIAVARINI" userId="S::b.chiavarini@cineca.it::9fd950cb-70fc-4ceb-805a-6bc1bdec53cc" providerId="AD" clId="Web-{A5179BB4-0C27-3AF6-8CC2-DD0DE71FC422}" dt="2021-06-22T07:30:46.862" v="58" actId="20577"/>
        <pc:sldMkLst>
          <pc:docMk/>
          <pc:sldMk cId="1941696452" sldId="263"/>
        </pc:sldMkLst>
        <pc:spChg chg="mod">
          <ac:chgData name="BEATRICE CHIAVARINI" userId="S::b.chiavarini@cineca.it::9fd950cb-70fc-4ceb-805a-6bc1bdec53cc" providerId="AD" clId="Web-{A5179BB4-0C27-3AF6-8CC2-DD0DE71FC422}" dt="2021-06-22T07:30:46.862" v="58" actId="20577"/>
          <ac:spMkLst>
            <pc:docMk/>
            <pc:sldMk cId="1941696452" sldId="263"/>
            <ac:spMk id="4" creationId="{EC7FF986-CD53-5640-969B-AAADE0CD5513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29:10.189" v="41" actId="20577"/>
          <ac:spMkLst>
            <pc:docMk/>
            <pc:sldMk cId="1941696452" sldId="263"/>
            <ac:spMk id="8" creationId="{F501EC2C-575C-422C-988C-83A8C4E41EB4}"/>
          </ac:spMkLst>
        </pc:spChg>
        <pc:spChg chg="mod">
          <ac:chgData name="BEATRICE CHIAVARINI" userId="S::b.chiavarini@cineca.it::9fd950cb-70fc-4ceb-805a-6bc1bdec53cc" providerId="AD" clId="Web-{A5179BB4-0C27-3AF6-8CC2-DD0DE71FC422}" dt="2021-06-22T07:30:21.518" v="54" actId="20577"/>
          <ac:spMkLst>
            <pc:docMk/>
            <pc:sldMk cId="1941696452" sldId="263"/>
            <ac:spMk id="10" creationId="{7CB0767E-8084-4E0E-A155-C2D0AA00BD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fld id="{35265F9C-E40F-B94F-975C-87C309FC9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/>
          <a:lstStyle/>
          <a:p>
            <a:fld id="{35265F9C-E40F-B94F-975C-87C309FC9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2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89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763EEB4-0AF5-0943-BBCA-8ADA53262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0513" y="566088"/>
            <a:ext cx="9904396" cy="5571223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31B5ABB6-7BFC-9348-9B68-1AB37DF019B2}"/>
              </a:ext>
            </a:extLst>
          </p:cNvPr>
          <p:cNvSpPr/>
          <p:nvPr userDrawn="1"/>
        </p:nvSpPr>
        <p:spPr>
          <a:xfrm>
            <a:off x="-500513" y="566088"/>
            <a:ext cx="9904396" cy="557122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C164BF2-FE46-D34C-B14F-081C1D3E94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"/>
            <a:ext cx="9144000" cy="16744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1410898-9270-3F41-B82A-E2897F9502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114619"/>
            <a:ext cx="9144000" cy="177226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F60C5BB-E934-1A4C-936A-776E7C2BC6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45" y="1674409"/>
            <a:ext cx="3638040" cy="15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80516" y="6347303"/>
            <a:ext cx="313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0" i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2939" y="6347302"/>
            <a:ext cx="2133600" cy="276998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900" b="0" i="0">
                <a:ln>
                  <a:noFill/>
                </a:ln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35265F9C-E40F-B94F-975C-87C309FC9B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75BD86-F916-A749-B2D4-B8C408274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354289"/>
            <a:ext cx="2813582" cy="1990584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3FA31B2-2D76-B148-A2F9-BC1728E4915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94255"/>
            <a:ext cx="9144000" cy="8862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80515" y="6347301"/>
            <a:ext cx="313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0" i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2939" y="6347302"/>
            <a:ext cx="2133600" cy="276998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 b="0" i="0">
                <a:ln>
                  <a:noFill/>
                </a:ln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fld id="{35265F9C-E40F-B94F-975C-87C309FC9B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75BD86-F916-A749-B2D4-B8C4082744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3FA31B2-2D76-B148-A2F9-BC1728E4915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94253"/>
            <a:ext cx="9144000" cy="88624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763EEB4-0AF5-0943-BBCA-8ADA53262A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0513" y="566086"/>
            <a:ext cx="9904396" cy="5571223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31B5ABB6-7BFC-9348-9B68-1AB37DF019B2}"/>
              </a:ext>
            </a:extLst>
          </p:cNvPr>
          <p:cNvSpPr/>
          <p:nvPr userDrawn="1"/>
        </p:nvSpPr>
        <p:spPr>
          <a:xfrm>
            <a:off x="-500513" y="566086"/>
            <a:ext cx="9904396" cy="557122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FC164BF2-FE46-D34C-B14F-081C1D3E94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744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1410898-9270-3F41-B82A-E2897F9502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114619"/>
            <a:ext cx="9144000" cy="177226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F60C5BB-E934-1A4C-936A-776E7C2BC6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45" y="1674407"/>
            <a:ext cx="3638040" cy="15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66395E1E-A66F-3949-B7D3-89AB2502BD97}"/>
              </a:ext>
            </a:extLst>
          </p:cNvPr>
          <p:cNvSpPr/>
          <p:nvPr userDrawn="1"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rgbClr val="6C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1802801-C7C6-9A4C-BCA3-19E71A55D54D}"/>
              </a:ext>
            </a:extLst>
          </p:cNvPr>
          <p:cNvSpPr/>
          <p:nvPr userDrawn="1"/>
        </p:nvSpPr>
        <p:spPr>
          <a:xfrm rot="21282699">
            <a:off x="-596900" y="-1136355"/>
            <a:ext cx="11036300" cy="204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203C8D-07BD-2547-9A1C-3F3F948ED6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54289"/>
            <a:ext cx="2813582" cy="1990584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6A4EA821-7087-8E44-B8A1-198454B936C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20700"/>
            <a:ext cx="9144000" cy="83440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stral@cineca.it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655" y="3118334"/>
            <a:ext cx="720936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Kalinga"/>
                <a:ea typeface="Roboto"/>
                <a:cs typeface="Lato Regular"/>
              </a:rPr>
              <a:t>Giugno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2765" y="3820251"/>
            <a:ext cx="7218655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Kalinga"/>
                <a:ea typeface="+mn-lt"/>
                <a:cs typeface="+mn-lt"/>
              </a:rPr>
              <a:t>MODULO 8 - </a:t>
            </a:r>
            <a:r>
              <a:rPr lang="en-US" sz="2800" b="1" dirty="0" err="1">
                <a:solidFill>
                  <a:schemeClr val="bg1"/>
                </a:solidFill>
                <a:latin typeface="Kalinga"/>
                <a:ea typeface="+mn-lt"/>
                <a:cs typeface="+mn-lt"/>
              </a:rPr>
              <a:t>Modalità</a:t>
            </a:r>
            <a:r>
              <a:rPr lang="en-US" sz="2800" b="1" dirty="0">
                <a:solidFill>
                  <a:schemeClr val="bg1"/>
                </a:solidFill>
                <a:latin typeface="Kalinga"/>
                <a:ea typeface="+mn-lt"/>
                <a:cs typeface="+mn-lt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Kalinga"/>
                <a:ea typeface="+mn-lt"/>
                <a:cs typeface="+mn-lt"/>
              </a:rPr>
              <a:t>acquisizione</a:t>
            </a:r>
            <a:r>
              <a:rPr lang="en-US" sz="2800" b="1" dirty="0">
                <a:solidFill>
                  <a:schemeClr val="bg1"/>
                </a:solidFill>
                <a:latin typeface="Kalinga"/>
                <a:ea typeface="+mn-lt"/>
                <a:cs typeface="+mn-lt"/>
              </a:rPr>
              <a:t> Dati</a:t>
            </a:r>
            <a:endParaRPr lang="en-US" sz="2800" b="1">
              <a:solidFill>
                <a:schemeClr val="bg1"/>
              </a:solidFill>
              <a:latin typeface="Kalinga"/>
              <a:cs typeface="Calibri"/>
            </a:endParaRPr>
          </a:p>
          <a:p>
            <a:endParaRPr lang="en-US" sz="24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Lat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4683" y="5048929"/>
            <a:ext cx="6711307" cy="6093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FFFFFF"/>
                </a:solidFill>
                <a:latin typeface="Kalinga"/>
                <a:ea typeface="Roboto"/>
                <a:cs typeface="Kalinga"/>
              </a:rPr>
              <a:t>Emanuele Di Giacomo (ARPAE)</a:t>
            </a:r>
            <a:endParaRPr lang="en-US" sz="1400" dirty="0">
              <a:latin typeface="Kalinga"/>
              <a:ea typeface="Roboto"/>
              <a:cs typeface="Kalinga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FFFFFF"/>
                </a:solidFill>
                <a:latin typeface="Kalinga"/>
                <a:ea typeface="Roboto"/>
                <a:cs typeface="Lato Regular"/>
              </a:rPr>
              <a:t>Beatrice </a:t>
            </a:r>
            <a:r>
              <a:rPr lang="en-US" sz="1400" dirty="0" err="1">
                <a:solidFill>
                  <a:srgbClr val="FFFFFF"/>
                </a:solidFill>
                <a:latin typeface="Kalinga"/>
                <a:ea typeface="Roboto"/>
                <a:cs typeface="Lato Regular"/>
              </a:rPr>
              <a:t>Chiavarini</a:t>
            </a:r>
            <a:r>
              <a:rPr lang="en-US" sz="1400" dirty="0">
                <a:solidFill>
                  <a:srgbClr val="FFFFFF"/>
                </a:solidFill>
                <a:latin typeface="Kalinga"/>
                <a:ea typeface="Roboto"/>
                <a:cs typeface="Lato Regular"/>
              </a:rPr>
              <a:t> (CINECA)</a:t>
            </a:r>
            <a:endParaRPr lang="en-US" sz="1200" dirty="0">
              <a:solidFill>
                <a:srgbClr val="FFFFFF"/>
              </a:solidFill>
              <a:latin typeface="Kalinga"/>
              <a:ea typeface="Roboto" panose="02000000000000000000" pitchFamily="2" charset="0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644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B21E8F-57F0-2848-B8B0-05570F1A3A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                             1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33086A8-1447-2141-A6CC-00B746086557}"/>
              </a:ext>
            </a:extLst>
          </p:cNvPr>
          <p:cNvSpPr txBox="1"/>
          <p:nvPr/>
        </p:nvSpPr>
        <p:spPr>
          <a:xfrm>
            <a:off x="152400" y="1440819"/>
            <a:ext cx="3581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Modalità</a:t>
            </a:r>
            <a:r>
              <a:rPr lang="en-US" sz="3200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acquisizione</a:t>
            </a:r>
            <a:endParaRPr lang="en-US" dirty="0" err="1">
              <a:solidFill>
                <a:schemeClr val="bg1"/>
              </a:solidFill>
              <a:latin typeface="Kalinga"/>
              <a:ea typeface="Roboto"/>
              <a:cs typeface="Kalinga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029554" y="2682405"/>
            <a:ext cx="4856480" cy="2419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Auto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Kalinga"/>
              </a:rPr>
              <a:t>rizzando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Kalinga"/>
              </a:rPr>
              <a:t> il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Dipartimento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della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Protezione Civile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redistribuire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a MISTRAL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dati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che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raccolgono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dalle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regioni</a:t>
            </a:r>
            <a:endParaRPr lang="en-US" dirty="0" err="1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Calibri" panose="020F0502020204030204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Lato Regular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Modalità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già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adottata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da 13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regioni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e una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provincia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Lato Regular"/>
              </a:rPr>
              <a:t>autonoma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Lato Regular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779AB8-63FA-AB44-B33E-A16DAD45E58D}"/>
              </a:ext>
            </a:extLst>
          </p:cNvPr>
          <p:cNvSpPr/>
          <p:nvPr/>
        </p:nvSpPr>
        <p:spPr>
          <a:xfrm>
            <a:off x="0" y="3073979"/>
            <a:ext cx="4023731" cy="9110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DPC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protocollo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 AMQP</a:t>
            </a:r>
          </a:p>
        </p:txBody>
      </p:sp>
    </p:spTree>
    <p:extLst>
      <p:ext uri="{BB962C8B-B14F-4D97-AF65-F5344CB8AC3E}">
        <p14:creationId xmlns:p14="http://schemas.microsoft.com/office/powerpoint/2010/main" val="345224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129915" y="1388864"/>
            <a:ext cx="4856480" cy="51308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Protocollo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comunicazione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attraverso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code di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messaggi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. </a:t>
            </a:r>
            <a:r>
              <a:rPr lang="en-US" b="1" dirty="0" err="1">
                <a:latin typeface="Kalinga"/>
                <a:ea typeface="Roboto"/>
                <a:cs typeface="+mn-lt"/>
              </a:rPr>
              <a:t>Caratteristiche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: 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Interoperabilità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   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compatibile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con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qualsiasi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AMQP-compliant client library 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Sicurezza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    accesso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autenticato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a code di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messaggi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Controllo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corrispondenza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tra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fornitore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reti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Persistenza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   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garanzia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sulla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ricezione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dei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dati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Dati in tempo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reale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     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flusso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dati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e non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invii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periodici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blocchi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Gestione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delle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priorità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definite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direttamente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fornitore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A84385E-219C-40FC-8CF6-658D72D4AEE6}"/>
              </a:ext>
            </a:extLst>
          </p:cNvPr>
          <p:cNvSpPr/>
          <p:nvPr/>
        </p:nvSpPr>
        <p:spPr>
          <a:xfrm>
            <a:off x="6313039" y="2495309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F53C199-691E-4420-B583-E7E9A5EF31C9}"/>
              </a:ext>
            </a:extLst>
          </p:cNvPr>
          <p:cNvSpPr/>
          <p:nvPr/>
        </p:nvSpPr>
        <p:spPr>
          <a:xfrm>
            <a:off x="5677420" y="3253592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78FFD2B-01CF-49FF-B274-6393AA36B2BC}"/>
              </a:ext>
            </a:extLst>
          </p:cNvPr>
          <p:cNvSpPr/>
          <p:nvPr/>
        </p:nvSpPr>
        <p:spPr>
          <a:xfrm>
            <a:off x="5878141" y="4346411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2DE227B-8145-47FC-9814-8D1EA8FE3787}"/>
              </a:ext>
            </a:extLst>
          </p:cNvPr>
          <p:cNvSpPr/>
          <p:nvPr/>
        </p:nvSpPr>
        <p:spPr>
          <a:xfrm>
            <a:off x="6725633" y="5104693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0C6FA904-F72C-47B3-860F-A375EDE8DCA5}"/>
              </a:ext>
            </a:extLst>
          </p:cNvPr>
          <p:cNvSpPr txBox="1"/>
          <p:nvPr/>
        </p:nvSpPr>
        <p:spPr>
          <a:xfrm>
            <a:off x="152400" y="1440819"/>
            <a:ext cx="3581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Modalità</a:t>
            </a:r>
            <a:r>
              <a:rPr lang="en-US" sz="3200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acquisizione</a:t>
            </a:r>
            <a:endParaRPr lang="en-US" dirty="0" err="1">
              <a:solidFill>
                <a:schemeClr val="bg1"/>
              </a:solidFill>
              <a:latin typeface="Kalinga"/>
              <a:ea typeface="Roboto"/>
              <a:cs typeface="Kalinga"/>
            </a:endParaRPr>
          </a:p>
        </p:txBody>
      </p:sp>
      <p:sp>
        <p:nvSpPr>
          <p:cNvPr id="15" name="Rettangolo 4">
            <a:extLst>
              <a:ext uri="{FF2B5EF4-FFF2-40B4-BE49-F238E27FC236}">
                <a16:creationId xmlns:a16="http://schemas.microsoft.com/office/drawing/2014/main" id="{881CFB3A-BF30-4B8D-8D31-2E33F6889BC3}"/>
              </a:ext>
            </a:extLst>
          </p:cNvPr>
          <p:cNvSpPr/>
          <p:nvPr/>
        </p:nvSpPr>
        <p:spPr>
          <a:xfrm>
            <a:off x="0" y="3073979"/>
            <a:ext cx="4023731" cy="9110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 DPC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protocollo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AMQP</a:t>
            </a:r>
          </a:p>
        </p:txBody>
      </p:sp>
      <p:sp>
        <p:nvSpPr>
          <p:cNvPr id="19" name="Segnaposto numero diapositiva 1">
            <a:extLst>
              <a:ext uri="{FF2B5EF4-FFF2-40B4-BE49-F238E27FC236}">
                <a16:creationId xmlns:a16="http://schemas.microsoft.com/office/drawing/2014/main" id="{4FF58F0B-87D7-48E2-B5A3-2A07598C2365}"/>
              </a:ext>
            </a:extLst>
          </p:cNvPr>
          <p:cNvSpPr txBox="1">
            <a:spLocks/>
          </p:cNvSpPr>
          <p:nvPr/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                               2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7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B21E8F-57F0-2848-B8B0-05570F1A3A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r>
              <a:rPr lang="en-US"/>
              <a:t>                               3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129915" y="1689947"/>
            <a:ext cx="4856480" cy="378206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Kalinga"/>
                <a:ea typeface="+mn-lt"/>
                <a:cs typeface="+mn-lt"/>
              </a:rPr>
              <a:t>LICENZE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Kalinga"/>
              <a:cs typeface="Kalinga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Licenze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di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tipo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b="1" dirty="0">
                <a:latin typeface="Kalinga"/>
                <a:ea typeface="Roboto"/>
                <a:cs typeface="+mn-lt"/>
              </a:rPr>
              <a:t>OPEN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. 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        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Consigliata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: CC BY 4.0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Roboto"/>
              <a:ea typeface="Roboto"/>
              <a:cs typeface="+mn-lt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Kalinga"/>
                <a:ea typeface="+mn-lt"/>
                <a:cs typeface="+mn-lt"/>
              </a:rPr>
              <a:t>FORMATI</a:t>
            </a:r>
          </a:p>
          <a:p>
            <a:pPr marL="342900" indent="-34290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nga"/>
                <a:ea typeface="Roboto"/>
                <a:cs typeface="+mn-lt"/>
              </a:rPr>
              <a:t>BUFR</a:t>
            </a:r>
          </a:p>
          <a:p>
            <a:pPr marL="342900" indent="-342900">
              <a:lnSpc>
                <a:spcPct val="120000"/>
              </a:lnSpc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JSON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Modalità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di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acquisizione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in via di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sviluppo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)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A84385E-219C-40FC-8CF6-658D72D4AEE6}"/>
              </a:ext>
            </a:extLst>
          </p:cNvPr>
          <p:cNvSpPr/>
          <p:nvPr/>
        </p:nvSpPr>
        <p:spPr>
          <a:xfrm>
            <a:off x="4595751" y="2727407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D6F9679-83BB-467E-935E-3346E900BF57}"/>
              </a:ext>
            </a:extLst>
          </p:cNvPr>
          <p:cNvSpPr txBox="1"/>
          <p:nvPr/>
        </p:nvSpPr>
        <p:spPr>
          <a:xfrm>
            <a:off x="152400" y="1440819"/>
            <a:ext cx="3581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Modalità</a:t>
            </a:r>
            <a:r>
              <a:rPr lang="en-US" sz="3200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acquisizione</a:t>
            </a:r>
            <a:endParaRPr lang="en-US" dirty="0" err="1">
              <a:solidFill>
                <a:schemeClr val="bg1"/>
              </a:solidFill>
              <a:latin typeface="Kalinga"/>
              <a:ea typeface="Roboto"/>
              <a:cs typeface="Kalinga"/>
            </a:endParaRPr>
          </a:p>
        </p:txBody>
      </p:sp>
      <p:sp>
        <p:nvSpPr>
          <p:cNvPr id="13" name="Rettangolo 4">
            <a:extLst>
              <a:ext uri="{FF2B5EF4-FFF2-40B4-BE49-F238E27FC236}">
                <a16:creationId xmlns:a16="http://schemas.microsoft.com/office/drawing/2014/main" id="{10059B21-4896-4332-9AE1-6D11BF5947A8}"/>
              </a:ext>
            </a:extLst>
          </p:cNvPr>
          <p:cNvSpPr/>
          <p:nvPr/>
        </p:nvSpPr>
        <p:spPr>
          <a:xfrm>
            <a:off x="0" y="3073979"/>
            <a:ext cx="4023731" cy="9110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 DPC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protocollo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AMQP</a:t>
            </a:r>
          </a:p>
        </p:txBody>
      </p:sp>
    </p:spTree>
    <p:extLst>
      <p:ext uri="{BB962C8B-B14F-4D97-AF65-F5344CB8AC3E}">
        <p14:creationId xmlns:p14="http://schemas.microsoft.com/office/powerpoint/2010/main" val="142123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B21E8F-57F0-2848-B8B0-05570F1A3A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46825"/>
            <a:ext cx="2133600" cy="277813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r>
              <a:rPr lang="en-US"/>
              <a:t>                               4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7FF986-CD53-5640-969B-AAADE0CD5513}"/>
              </a:ext>
            </a:extLst>
          </p:cNvPr>
          <p:cNvSpPr/>
          <p:nvPr/>
        </p:nvSpPr>
        <p:spPr>
          <a:xfrm>
            <a:off x="4129915" y="1689947"/>
            <a:ext cx="4856480" cy="46027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Kalinga"/>
                <a:ea typeface="+mn-lt"/>
                <a:cs typeface="+mn-lt"/>
              </a:rPr>
              <a:t>INVIO DEI DATI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Usando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il client di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Meteo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-Hub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       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. 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$ ./app.py send &lt;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your_data_file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&gt;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Kalinga"/>
              <a:cs typeface="Calibri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Usando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uno script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personalizzato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               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Possibilità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di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aggiungere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ulteriori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funzionalità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Kalinga"/>
              <a:ea typeface="Roboto"/>
              <a:cs typeface="+mn-lt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Per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richiedere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le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credenziali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per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poter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inviare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dati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alla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coda AMQP e per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ulteriori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informazioni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contattare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/>
                <a:ea typeface="Roboto"/>
                <a:cs typeface="+mn-lt"/>
              </a:rPr>
              <a:t> </a:t>
            </a:r>
            <a:r>
              <a:rPr lang="en-US" sz="2000" b="1" dirty="0">
                <a:latin typeface="Kalinga"/>
                <a:ea typeface="+mn-lt"/>
                <a:cs typeface="+mn-lt"/>
                <a:hlinkClick r:id="rId2"/>
              </a:rPr>
              <a:t>mistral@cineca.it</a:t>
            </a:r>
            <a:r>
              <a:rPr lang="en-US" b="1" dirty="0">
                <a:latin typeface="Kalinga"/>
                <a:ea typeface="+mn-lt"/>
                <a:cs typeface="+mn-lt"/>
              </a:rPr>
              <a:t> </a:t>
            </a:r>
            <a:endParaRPr lang="en-US" b="1">
              <a:latin typeface="Kalinga"/>
              <a:ea typeface="Roboto"/>
              <a:cs typeface="Kalinga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A84385E-219C-40FC-8CF6-658D72D4AEE6}"/>
              </a:ext>
            </a:extLst>
          </p:cNvPr>
          <p:cNvSpPr/>
          <p:nvPr/>
        </p:nvSpPr>
        <p:spPr>
          <a:xfrm>
            <a:off x="4573449" y="2729485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501EC2C-575C-422C-988C-83A8C4E41EB4}"/>
              </a:ext>
            </a:extLst>
          </p:cNvPr>
          <p:cNvSpPr txBox="1"/>
          <p:nvPr/>
        </p:nvSpPr>
        <p:spPr>
          <a:xfrm>
            <a:off x="152400" y="1440819"/>
            <a:ext cx="3581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Modalità</a:t>
            </a:r>
            <a:r>
              <a:rPr lang="en-US" sz="3200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acquisizione</a:t>
            </a:r>
            <a:endParaRPr lang="en-US" dirty="0" err="1">
              <a:solidFill>
                <a:schemeClr val="bg1"/>
              </a:solidFill>
              <a:latin typeface="Kalinga"/>
              <a:ea typeface="Roboto"/>
              <a:cs typeface="Kalinga"/>
            </a:endParaRPr>
          </a:p>
        </p:txBody>
      </p:sp>
      <p:sp>
        <p:nvSpPr>
          <p:cNvPr id="10" name="Rettangolo 4">
            <a:extLst>
              <a:ext uri="{FF2B5EF4-FFF2-40B4-BE49-F238E27FC236}">
                <a16:creationId xmlns:a16="http://schemas.microsoft.com/office/drawing/2014/main" id="{7CB0767E-8084-4E0E-A155-C2D0AA00BDE5}"/>
              </a:ext>
            </a:extLst>
          </p:cNvPr>
          <p:cNvSpPr/>
          <p:nvPr/>
        </p:nvSpPr>
        <p:spPr>
          <a:xfrm>
            <a:off x="0" y="3073979"/>
            <a:ext cx="4023731" cy="9110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Kalinga"/>
                <a:ea typeface="Roboto"/>
                <a:cs typeface="Kalinga"/>
              </a:rPr>
              <a:t> DPC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Attraverso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protocollo</a:t>
            </a:r>
            <a:r>
              <a:rPr lang="en-US" b="1" dirty="0">
                <a:solidFill>
                  <a:schemeClr val="bg1"/>
                </a:solidFill>
                <a:latin typeface="Kalinga"/>
                <a:ea typeface="Roboto"/>
                <a:cs typeface="Kalinga"/>
              </a:rPr>
              <a:t> AMQP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F358994-59C3-4089-B2AC-F80F32C163B1}"/>
              </a:ext>
            </a:extLst>
          </p:cNvPr>
          <p:cNvSpPr/>
          <p:nvPr/>
        </p:nvSpPr>
        <p:spPr>
          <a:xfrm>
            <a:off x="4573448" y="3487767"/>
            <a:ext cx="267631" cy="1895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96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-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plate-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plate-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96C72A03B11042AECE6D56FBA93547" ma:contentTypeVersion="14" ma:contentTypeDescription="Creare un nuovo documento." ma:contentTypeScope="" ma:versionID="59374bd071aaf606c9d2c351894d9723">
  <xsd:schema xmlns:xsd="http://www.w3.org/2001/XMLSchema" xmlns:xs="http://www.w3.org/2001/XMLSchema" xmlns:p="http://schemas.microsoft.com/office/2006/metadata/properties" xmlns:ns2="b7779ae3-5ae2-4dbe-8b24-7be0f832a427" xmlns:ns3="9c264712-4240-4ba6-8b05-661de6fabf24" targetNamespace="http://schemas.microsoft.com/office/2006/metadata/properties" ma:root="true" ma:fieldsID="06faf86c6f01cb2f05acd9d27bcbd106" ns2:_="" ns3:_="">
    <xsd:import namespace="b7779ae3-5ae2-4dbe-8b24-7be0f832a427"/>
    <xsd:import namespace="9c264712-4240-4ba6-8b05-661de6fab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azlm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79ae3-5ae2-4dbe-8b24-7be0f832a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zlm" ma:index="19" nillable="true" ma:displayName="Persona o gruppo" ma:list="UserInfo" ma:internalName="azl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4712-4240-4ba6-8b05-661de6fab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zlm xmlns="b7779ae3-5ae2-4dbe-8b24-7be0f832a427">
      <UserInfo>
        <DisplayName/>
        <AccountId xsi:nil="true"/>
        <AccountType/>
      </UserInfo>
    </azlm>
  </documentManagement>
</p:properties>
</file>

<file path=customXml/itemProps1.xml><?xml version="1.0" encoding="utf-8"?>
<ds:datastoreItem xmlns:ds="http://schemas.openxmlformats.org/officeDocument/2006/customXml" ds:itemID="{12AB5889-0D0D-4B54-AB61-C0C417F1A6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5A7660-2D02-4E19-B5EC-6276B540F0C8}">
  <ds:schemaRefs>
    <ds:schemaRef ds:uri="9c264712-4240-4ba6-8b05-661de6fabf24"/>
    <ds:schemaRef ds:uri="b7779ae3-5ae2-4dbe-8b24-7be0f832a4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2A5BE6-B90E-4A36-88C4-7DA24C50D324}">
  <ds:schemaRefs>
    <ds:schemaRef ds:uri="b7779ae3-5ae2-4dbe-8b24-7be0f832a42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template-cover</vt:lpstr>
      <vt:lpstr>template-standard</vt:lpstr>
      <vt:lpstr>template-standard</vt:lpstr>
      <vt:lpstr>template-cover</vt:lpstr>
      <vt:lpstr>Personalizza struttura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41</cp:revision>
  <dcterms:created xsi:type="dcterms:W3CDTF">2021-06-21T10:33:29Z</dcterms:created>
  <dcterms:modified xsi:type="dcterms:W3CDTF">2021-06-22T07:35:44Z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0x0101004896C72A03B11042AECE6D56FBA93547</vt:lpwstr>
  </property>
</Properties>
</file>