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slideLayouts/slideLayout13.xml" ContentType="application/vnd.openxmlformats-officedocument.presentationml.slideLayout+xml"/>
  <Override PartName="/ppt/theme/theme3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  <p:sldMasterId id="2147483712" r:id="rId5"/>
    <p:sldMasterId id="2147483708" r:id="rId6"/>
  </p:sldMasterIdLst>
  <p:sldIdLst>
    <p:sldId id="257" r:id="rId7"/>
    <p:sldId id="258" r:id="rId8"/>
    <p:sldId id="259" r:id="rId9"/>
    <p:sldId id="260" r:id="rId10"/>
    <p:sldId id="261" r:id="rId11"/>
  </p:sldIdLst>
  <p:sldSz cx="12192000" cy="6858000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C8271330-3008-422F-8197-22BAD6954B83}" v="207" dt="2021-06-17T13:25:47.550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959" autoAdjust="0"/>
    <p:restoredTop sz="94660"/>
  </p:normalViewPr>
  <p:slideViewPr>
    <p:cSldViewPr snapToGrid="0">
      <p:cViewPr varScale="1">
        <p:scale>
          <a:sx n="61" d="100"/>
          <a:sy n="61" d="100"/>
        </p:scale>
        <p:origin x="84" y="3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slide" Target="slides/slide1.xml"/><Relationship Id="rId12" Type="http://schemas.openxmlformats.org/officeDocument/2006/relationships/presProps" Target="presProps.xml"/><Relationship Id="rId17" Type="http://schemas.microsoft.com/office/2015/10/relationships/revisionInfo" Target="revisionInfo.xml"/><Relationship Id="rId2" Type="http://schemas.openxmlformats.org/officeDocument/2006/relationships/customXml" Target="../customXml/item2.xml"/><Relationship Id="rId16" Type="http://schemas.microsoft.com/office/2016/11/relationships/changesInfo" Target="changesInfos/changesInfo1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5.xml"/><Relationship Id="rId5" Type="http://schemas.openxmlformats.org/officeDocument/2006/relationships/slideMaster" Target="slideMasters/slideMaster2.xml"/><Relationship Id="rId15" Type="http://schemas.openxmlformats.org/officeDocument/2006/relationships/tableStyles" Target="tableStyles.xml"/><Relationship Id="rId10" Type="http://schemas.openxmlformats.org/officeDocument/2006/relationships/slide" Target="slides/slide4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14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GIAN FRANCO MARRAS" userId="S::g.marras@cineca.it::0a135c26-9738-4479-8c99-972013dc3b15" providerId="AD" clId="Web-{C8271330-3008-422F-8197-22BAD6954B83}"/>
    <pc:docChg chg="addSld delSld modSld addMainMaster">
      <pc:chgData name="GIAN FRANCO MARRAS" userId="S::g.marras@cineca.it::0a135c26-9738-4479-8c99-972013dc3b15" providerId="AD" clId="Web-{C8271330-3008-422F-8197-22BAD6954B83}" dt="2021-06-17T13:25:47.550" v="116" actId="1076"/>
      <pc:docMkLst>
        <pc:docMk/>
      </pc:docMkLst>
      <pc:sldChg chg="del">
        <pc:chgData name="GIAN FRANCO MARRAS" userId="S::g.marras@cineca.it::0a135c26-9738-4479-8c99-972013dc3b15" providerId="AD" clId="Web-{C8271330-3008-422F-8197-22BAD6954B83}" dt="2021-06-17T13:19:17.617" v="1"/>
        <pc:sldMkLst>
          <pc:docMk/>
          <pc:sldMk cId="3962583941" sldId="256"/>
        </pc:sldMkLst>
      </pc:sldChg>
      <pc:sldChg chg="add">
        <pc:chgData name="GIAN FRANCO MARRAS" userId="S::g.marras@cineca.it::0a135c26-9738-4479-8c99-972013dc3b15" providerId="AD" clId="Web-{C8271330-3008-422F-8197-22BAD6954B83}" dt="2021-06-17T13:19:11.820" v="0"/>
        <pc:sldMkLst>
          <pc:docMk/>
          <pc:sldMk cId="874450442" sldId="257"/>
        </pc:sldMkLst>
      </pc:sldChg>
      <pc:sldChg chg="addSp delSp modSp add">
        <pc:chgData name="GIAN FRANCO MARRAS" userId="S::g.marras@cineca.it::0a135c26-9738-4479-8c99-972013dc3b15" providerId="AD" clId="Web-{C8271330-3008-422F-8197-22BAD6954B83}" dt="2021-06-17T13:23:18.702" v="71" actId="20577"/>
        <pc:sldMkLst>
          <pc:docMk/>
          <pc:sldMk cId="492724824" sldId="258"/>
        </pc:sldMkLst>
        <pc:spChg chg="del mod">
          <ac:chgData name="GIAN FRANCO MARRAS" userId="S::g.marras@cineca.it::0a135c26-9738-4479-8c99-972013dc3b15" providerId="AD" clId="Web-{C8271330-3008-422F-8197-22BAD6954B83}" dt="2021-06-17T13:21:42.777" v="53"/>
          <ac:spMkLst>
            <pc:docMk/>
            <pc:sldMk cId="492724824" sldId="258"/>
            <ac:spMk id="2" creationId="{F0BB06CB-D376-42A7-B3C6-DC7C3FA3F3F8}"/>
          </ac:spMkLst>
        </pc:spChg>
        <pc:spChg chg="mod">
          <ac:chgData name="GIAN FRANCO MARRAS" userId="S::g.marras@cineca.it::0a135c26-9738-4479-8c99-972013dc3b15" providerId="AD" clId="Web-{C8271330-3008-422F-8197-22BAD6954B83}" dt="2021-06-17T13:23:18.702" v="71" actId="20577"/>
          <ac:spMkLst>
            <pc:docMk/>
            <pc:sldMk cId="492724824" sldId="258"/>
            <ac:spMk id="4" creationId="{00000000-0000-0000-0000-000000000000}"/>
          </ac:spMkLst>
        </pc:spChg>
        <pc:picChg chg="add mod">
          <ac:chgData name="GIAN FRANCO MARRAS" userId="S::g.marras@cineca.it::0a135c26-9738-4479-8c99-972013dc3b15" providerId="AD" clId="Web-{C8271330-3008-422F-8197-22BAD6954B83}" dt="2021-06-17T13:22:03.122" v="55" actId="1076"/>
          <ac:picMkLst>
            <pc:docMk/>
            <pc:sldMk cId="492724824" sldId="258"/>
            <ac:picMk id="3" creationId="{4CB7D5EF-CBAC-4D56-81C6-80F05D44D9E3}"/>
          </ac:picMkLst>
        </pc:picChg>
        <pc:picChg chg="add mod">
          <ac:chgData name="GIAN FRANCO MARRAS" userId="S::g.marras@cineca.it::0a135c26-9738-4479-8c99-972013dc3b15" providerId="AD" clId="Web-{C8271330-3008-422F-8197-22BAD6954B83}" dt="2021-06-17T13:22:21.591" v="58" actId="1076"/>
          <ac:picMkLst>
            <pc:docMk/>
            <pc:sldMk cId="492724824" sldId="258"/>
            <ac:picMk id="5" creationId="{C1106539-2BD3-4DD7-B79E-567DF0F209FB}"/>
          </ac:picMkLst>
        </pc:picChg>
        <pc:picChg chg="add mod">
          <ac:chgData name="GIAN FRANCO MARRAS" userId="S::g.marras@cineca.it::0a135c26-9738-4479-8c99-972013dc3b15" providerId="AD" clId="Web-{C8271330-3008-422F-8197-22BAD6954B83}" dt="2021-06-17T13:22:30.544" v="61" actId="14100"/>
          <ac:picMkLst>
            <pc:docMk/>
            <pc:sldMk cId="492724824" sldId="258"/>
            <ac:picMk id="7" creationId="{B182F3BA-2EC4-4277-87A3-9A067BF604D2}"/>
          </ac:picMkLst>
        </pc:picChg>
      </pc:sldChg>
      <pc:sldChg chg="addSp delSp modSp add replId">
        <pc:chgData name="GIAN FRANCO MARRAS" userId="S::g.marras@cineca.it::0a135c26-9738-4479-8c99-972013dc3b15" providerId="AD" clId="Web-{C8271330-3008-422F-8197-22BAD6954B83}" dt="2021-06-17T13:23:40.109" v="76" actId="1076"/>
        <pc:sldMkLst>
          <pc:docMk/>
          <pc:sldMk cId="2236382650" sldId="259"/>
        </pc:sldMkLst>
        <pc:spChg chg="mod">
          <ac:chgData name="GIAN FRANCO MARRAS" userId="S::g.marras@cineca.it::0a135c26-9738-4479-8c99-972013dc3b15" providerId="AD" clId="Web-{C8271330-3008-422F-8197-22BAD6954B83}" dt="2021-06-17T13:23:34.734" v="74" actId="20577"/>
          <ac:spMkLst>
            <pc:docMk/>
            <pc:sldMk cId="2236382650" sldId="259"/>
            <ac:spMk id="4" creationId="{00000000-0000-0000-0000-000000000000}"/>
          </ac:spMkLst>
        </pc:spChg>
        <pc:picChg chg="add mod">
          <ac:chgData name="GIAN FRANCO MARRAS" userId="S::g.marras@cineca.it::0a135c26-9738-4479-8c99-972013dc3b15" providerId="AD" clId="Web-{C8271330-3008-422F-8197-22BAD6954B83}" dt="2021-06-17T13:23:40.109" v="76" actId="1076"/>
          <ac:picMkLst>
            <pc:docMk/>
            <pc:sldMk cId="2236382650" sldId="259"/>
            <ac:picMk id="2" creationId="{DFA075C5-CC24-44C3-9DDB-33F57587AF46}"/>
          </ac:picMkLst>
        </pc:picChg>
        <pc:picChg chg="del">
          <ac:chgData name="GIAN FRANCO MARRAS" userId="S::g.marras@cineca.it::0a135c26-9738-4479-8c99-972013dc3b15" providerId="AD" clId="Web-{C8271330-3008-422F-8197-22BAD6954B83}" dt="2021-06-17T13:22:46.561" v="63"/>
          <ac:picMkLst>
            <pc:docMk/>
            <pc:sldMk cId="2236382650" sldId="259"/>
            <ac:picMk id="3" creationId="{4CB7D5EF-CBAC-4D56-81C6-80F05D44D9E3}"/>
          </ac:picMkLst>
        </pc:picChg>
        <pc:picChg chg="del">
          <ac:chgData name="GIAN FRANCO MARRAS" userId="S::g.marras@cineca.it::0a135c26-9738-4479-8c99-972013dc3b15" providerId="AD" clId="Web-{C8271330-3008-422F-8197-22BAD6954B83}" dt="2021-06-17T13:22:48.326" v="64"/>
          <ac:picMkLst>
            <pc:docMk/>
            <pc:sldMk cId="2236382650" sldId="259"/>
            <ac:picMk id="5" creationId="{C1106539-2BD3-4DD7-B79E-567DF0F209FB}"/>
          </ac:picMkLst>
        </pc:picChg>
        <pc:picChg chg="del">
          <ac:chgData name="GIAN FRANCO MARRAS" userId="S::g.marras@cineca.it::0a135c26-9738-4479-8c99-972013dc3b15" providerId="AD" clId="Web-{C8271330-3008-422F-8197-22BAD6954B83}" dt="2021-06-17T13:22:50.764" v="65"/>
          <ac:picMkLst>
            <pc:docMk/>
            <pc:sldMk cId="2236382650" sldId="259"/>
            <ac:picMk id="7" creationId="{B182F3BA-2EC4-4277-87A3-9A067BF604D2}"/>
          </ac:picMkLst>
        </pc:picChg>
      </pc:sldChg>
      <pc:sldChg chg="addSp delSp modSp add replId">
        <pc:chgData name="GIAN FRANCO MARRAS" userId="S::g.marras@cineca.it::0a135c26-9738-4479-8c99-972013dc3b15" providerId="AD" clId="Web-{C8271330-3008-422F-8197-22BAD6954B83}" dt="2021-06-17T13:24:43.111" v="90" actId="1076"/>
        <pc:sldMkLst>
          <pc:docMk/>
          <pc:sldMk cId="3672388994" sldId="260"/>
        </pc:sldMkLst>
        <pc:spChg chg="mod">
          <ac:chgData name="GIAN FRANCO MARRAS" userId="S::g.marras@cineca.it::0a135c26-9738-4479-8c99-972013dc3b15" providerId="AD" clId="Web-{C8271330-3008-422F-8197-22BAD6954B83}" dt="2021-06-17T13:24:10.907" v="85" actId="20577"/>
          <ac:spMkLst>
            <pc:docMk/>
            <pc:sldMk cId="3672388994" sldId="260"/>
            <ac:spMk id="4" creationId="{00000000-0000-0000-0000-000000000000}"/>
          </ac:spMkLst>
        </pc:spChg>
        <pc:picChg chg="del">
          <ac:chgData name="GIAN FRANCO MARRAS" userId="S::g.marras@cineca.it::0a135c26-9738-4479-8c99-972013dc3b15" providerId="AD" clId="Web-{C8271330-3008-422F-8197-22BAD6954B83}" dt="2021-06-17T13:24:13.782" v="86"/>
          <ac:picMkLst>
            <pc:docMk/>
            <pc:sldMk cId="3672388994" sldId="260"/>
            <ac:picMk id="2" creationId="{DFA075C5-CC24-44C3-9DDB-33F57587AF46}"/>
          </ac:picMkLst>
        </pc:picChg>
        <pc:picChg chg="add mod">
          <ac:chgData name="GIAN FRANCO MARRAS" userId="S::g.marras@cineca.it::0a135c26-9738-4479-8c99-972013dc3b15" providerId="AD" clId="Web-{C8271330-3008-422F-8197-22BAD6954B83}" dt="2021-06-17T13:24:43.111" v="90" actId="1076"/>
          <ac:picMkLst>
            <pc:docMk/>
            <pc:sldMk cId="3672388994" sldId="260"/>
            <ac:picMk id="3" creationId="{B32E0C48-42D9-4356-8B64-E045C31F29B0}"/>
          </ac:picMkLst>
        </pc:picChg>
      </pc:sldChg>
      <pc:sldChg chg="addSp delSp modSp add replId">
        <pc:chgData name="GIAN FRANCO MARRAS" userId="S::g.marras@cineca.it::0a135c26-9738-4479-8c99-972013dc3b15" providerId="AD" clId="Web-{C8271330-3008-422F-8197-22BAD6954B83}" dt="2021-06-17T13:25:47.550" v="116" actId="1076"/>
        <pc:sldMkLst>
          <pc:docMk/>
          <pc:sldMk cId="1272431793" sldId="261"/>
        </pc:sldMkLst>
        <pc:spChg chg="mod">
          <ac:chgData name="GIAN FRANCO MARRAS" userId="S::g.marras@cineca.it::0a135c26-9738-4479-8c99-972013dc3b15" providerId="AD" clId="Web-{C8271330-3008-422F-8197-22BAD6954B83}" dt="2021-06-17T13:25:22.300" v="111" actId="20577"/>
          <ac:spMkLst>
            <pc:docMk/>
            <pc:sldMk cId="1272431793" sldId="261"/>
            <ac:spMk id="4" creationId="{00000000-0000-0000-0000-000000000000}"/>
          </ac:spMkLst>
        </pc:spChg>
        <pc:picChg chg="add mod">
          <ac:chgData name="GIAN FRANCO MARRAS" userId="S::g.marras@cineca.it::0a135c26-9738-4479-8c99-972013dc3b15" providerId="AD" clId="Web-{C8271330-3008-422F-8197-22BAD6954B83}" dt="2021-06-17T13:25:47.550" v="116" actId="1076"/>
          <ac:picMkLst>
            <pc:docMk/>
            <pc:sldMk cId="1272431793" sldId="261"/>
            <ac:picMk id="2" creationId="{77E2B691-038E-4A6C-8E0B-8AA94C716D0C}"/>
          </ac:picMkLst>
        </pc:picChg>
        <pc:picChg chg="del">
          <ac:chgData name="GIAN FRANCO MARRAS" userId="S::g.marras@cineca.it::0a135c26-9738-4479-8c99-972013dc3b15" providerId="AD" clId="Web-{C8271330-3008-422F-8197-22BAD6954B83}" dt="2021-06-17T13:25:09.565" v="92"/>
          <ac:picMkLst>
            <pc:docMk/>
            <pc:sldMk cId="1272431793" sldId="261"/>
            <ac:picMk id="3" creationId="{B32E0C48-42D9-4356-8B64-E045C31F29B0}"/>
          </ac:picMkLst>
        </pc:picChg>
      </pc:sldChg>
      <pc:sldMasterChg chg="add addSldLayout">
        <pc:chgData name="GIAN FRANCO MARRAS" userId="S::g.marras@cineca.it::0a135c26-9738-4479-8c99-972013dc3b15" providerId="AD" clId="Web-{C8271330-3008-422F-8197-22BAD6954B83}" dt="2021-06-17T13:20:27.072" v="2"/>
        <pc:sldMasterMkLst>
          <pc:docMk/>
          <pc:sldMasterMk cId="2246909722" sldId="2147483708"/>
        </pc:sldMasterMkLst>
        <pc:sldLayoutChg chg="add">
          <pc:chgData name="GIAN FRANCO MARRAS" userId="S::g.marras@cineca.it::0a135c26-9738-4479-8c99-972013dc3b15" providerId="AD" clId="Web-{C8271330-3008-422F-8197-22BAD6954B83}" dt="2021-06-17T13:20:27.072" v="2"/>
          <pc:sldLayoutMkLst>
            <pc:docMk/>
            <pc:sldMasterMk cId="2246909722" sldId="2147483708"/>
            <pc:sldLayoutMk cId="1824724450" sldId="2147483709"/>
          </pc:sldLayoutMkLst>
        </pc:sldLayoutChg>
      </pc:sldMasterChg>
      <pc:sldMasterChg chg="add addSldLayout">
        <pc:chgData name="GIAN FRANCO MARRAS" userId="S::g.marras@cineca.it::0a135c26-9738-4479-8c99-972013dc3b15" providerId="AD" clId="Web-{C8271330-3008-422F-8197-22BAD6954B83}" dt="2021-06-17T13:19:11.820" v="0"/>
        <pc:sldMasterMkLst>
          <pc:docMk/>
          <pc:sldMasterMk cId="67826438" sldId="2147483712"/>
        </pc:sldMasterMkLst>
        <pc:sldLayoutChg chg="add">
          <pc:chgData name="GIAN FRANCO MARRAS" userId="S::g.marras@cineca.it::0a135c26-9738-4479-8c99-972013dc3b15" providerId="AD" clId="Web-{C8271330-3008-422F-8197-22BAD6954B83}" dt="2021-06-17T13:19:11.820" v="0"/>
          <pc:sldLayoutMkLst>
            <pc:docMk/>
            <pc:sldMasterMk cId="67826438" sldId="2147483712"/>
            <pc:sldLayoutMk cId="336313472" sldId="2147483713"/>
          </pc:sldLayoutMkLst>
        </pc:sldLayoutChg>
      </pc:sldMaster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/>
              <a:t>Fare clic per modificare lo stile del titolo</a:t>
            </a:r>
            <a:endParaRPr lang="de-DE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/>
              <a:t>Fare clic per modificare lo stile del sottotitolo dello schema</a:t>
            </a:r>
            <a:endParaRPr lang="de-DE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4A8E5F-40E5-4553-9F3C-699F1A5B8145}" type="datetimeFigureOut">
              <a:rPr lang="de-DE" smtClean="0"/>
              <a:t>17.06.2021</a:t>
            </a:fld>
            <a:endParaRPr lang="de-DE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CD45B7-DFE2-4393-8D37-380FC36BF3AA}" type="slidenum">
              <a:rPr lang="de-DE" smtClean="0"/>
              <a:t>‹N›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1861926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  <a:endParaRPr lang="de-DE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de-DE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4A8E5F-40E5-4553-9F3C-699F1A5B8145}" type="datetimeFigureOut">
              <a:rPr lang="de-DE" smtClean="0"/>
              <a:t>17.06.2021</a:t>
            </a:fld>
            <a:endParaRPr lang="de-DE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CD45B7-DFE2-4393-8D37-380FC36BF3AA}" type="slidenum">
              <a:rPr lang="de-DE" smtClean="0"/>
              <a:t>‹N›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4244690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it-IT"/>
              <a:t>Fare clic per modificare lo stile del titolo</a:t>
            </a:r>
            <a:endParaRPr lang="de-DE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de-DE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4A8E5F-40E5-4553-9F3C-699F1A5B8145}" type="datetimeFigureOut">
              <a:rPr lang="de-DE" smtClean="0"/>
              <a:t>17.06.2021</a:t>
            </a:fld>
            <a:endParaRPr lang="de-DE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CD45B7-DFE2-4393-8D37-380FC36BF3AA}" type="slidenum">
              <a:rPr lang="de-DE" smtClean="0"/>
              <a:t>‹N›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02684236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-cov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631347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-stand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>
          <a:ln>
            <a:noFill/>
          </a:ln>
        </p:spPr>
        <p:txBody>
          <a:bodyPr/>
          <a:lstStyle/>
          <a:p>
            <a:fld id="{35265F9C-E40F-B94F-975C-87C309FC9BF5}" type="slidenum">
              <a:rPr lang="en-US" smtClean="0"/>
              <a:pPr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47244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  <a:endParaRPr lang="de-DE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de-DE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4A8E5F-40E5-4553-9F3C-699F1A5B8145}" type="datetimeFigureOut">
              <a:rPr lang="de-DE" smtClean="0"/>
              <a:t>17.06.2021</a:t>
            </a:fld>
            <a:endParaRPr lang="de-DE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CD45B7-DFE2-4393-8D37-380FC36BF3AA}" type="slidenum">
              <a:rPr lang="de-DE" smtClean="0"/>
              <a:t>‹N›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263181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/>
              <a:t>Fare clic per modificare lo stile del titolo</a:t>
            </a:r>
            <a:endParaRPr lang="de-DE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4A8E5F-40E5-4553-9F3C-699F1A5B8145}" type="datetimeFigureOut">
              <a:rPr lang="de-DE" smtClean="0"/>
              <a:t>17.06.2021</a:t>
            </a:fld>
            <a:endParaRPr lang="de-DE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CD45B7-DFE2-4393-8D37-380FC36BF3AA}" type="slidenum">
              <a:rPr lang="de-DE" smtClean="0"/>
              <a:t>‹N›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5773935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  <a:endParaRPr lang="de-DE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de-DE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de-DE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4A8E5F-40E5-4553-9F3C-699F1A5B8145}" type="datetimeFigureOut">
              <a:rPr lang="de-DE" smtClean="0"/>
              <a:t>17.06.2021</a:t>
            </a:fld>
            <a:endParaRPr lang="de-DE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CD45B7-DFE2-4393-8D37-380FC36BF3AA}" type="slidenum">
              <a:rPr lang="de-DE" smtClean="0"/>
              <a:t>‹N›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2840897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it-IT"/>
              <a:t>Fare clic per modificare lo stile del titolo</a:t>
            </a:r>
            <a:endParaRPr lang="de-DE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de-DE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de-DE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4A8E5F-40E5-4553-9F3C-699F1A5B8145}" type="datetimeFigureOut">
              <a:rPr lang="de-DE" smtClean="0"/>
              <a:t>17.06.2021</a:t>
            </a:fld>
            <a:endParaRPr lang="de-DE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CD45B7-DFE2-4393-8D37-380FC36BF3AA}" type="slidenum">
              <a:rPr lang="de-DE" smtClean="0"/>
              <a:t>‹N›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7479829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  <a:endParaRPr lang="de-DE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4A8E5F-40E5-4553-9F3C-699F1A5B8145}" type="datetimeFigureOut">
              <a:rPr lang="de-DE" smtClean="0"/>
              <a:t>17.06.2021</a:t>
            </a:fld>
            <a:endParaRPr lang="de-DE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CD45B7-DFE2-4393-8D37-380FC36BF3AA}" type="slidenum">
              <a:rPr lang="de-DE" smtClean="0"/>
              <a:t>‹N›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17825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4A8E5F-40E5-4553-9F3C-699F1A5B8145}" type="datetimeFigureOut">
              <a:rPr lang="de-DE" smtClean="0"/>
              <a:t>17.06.2021</a:t>
            </a:fld>
            <a:endParaRPr lang="de-DE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CD45B7-DFE2-4393-8D37-380FC36BF3AA}" type="slidenum">
              <a:rPr lang="de-DE" smtClean="0"/>
              <a:t>‹N›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8940951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</a:t>
            </a:r>
            <a:endParaRPr lang="de-DE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de-DE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4A8E5F-40E5-4553-9F3C-699F1A5B8145}" type="datetimeFigureOut">
              <a:rPr lang="de-DE" smtClean="0"/>
              <a:t>17.06.2021</a:t>
            </a:fld>
            <a:endParaRPr lang="de-DE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CD45B7-DFE2-4393-8D37-380FC36BF3AA}" type="slidenum">
              <a:rPr lang="de-DE" smtClean="0"/>
              <a:t>‹N›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3658163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</a:t>
            </a:r>
            <a:endParaRPr lang="de-DE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4A8E5F-40E5-4553-9F3C-699F1A5B8145}" type="datetimeFigureOut">
              <a:rPr lang="de-DE" smtClean="0"/>
              <a:t>17.06.2021</a:t>
            </a:fld>
            <a:endParaRPr lang="de-DE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CD45B7-DFE2-4393-8D37-380FC36BF3AA}" type="slidenum">
              <a:rPr lang="de-DE" smtClean="0"/>
              <a:t>‹N›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6885766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1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</a:t>
            </a:r>
            <a:endParaRPr lang="de-DE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de-DE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64A8E5F-40E5-4553-9F3C-699F1A5B8145}" type="datetimeFigureOut">
              <a:rPr lang="de-DE" smtClean="0"/>
              <a:t>17.06.2021</a:t>
            </a:fld>
            <a:endParaRPr lang="de-DE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CD45B7-DFE2-4393-8D37-380FC36BF3AA}" type="slidenum">
              <a:rPr lang="de-DE" smtClean="0"/>
              <a:t>‹N›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8019314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>
            <a:extLst>
              <a:ext uri="{FF2B5EF4-FFF2-40B4-BE49-F238E27FC236}">
                <a16:creationId xmlns:a16="http://schemas.microsoft.com/office/drawing/2014/main" id="{3763EEB4-0AF5-0943-BBCA-8ADA53262A2C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-667351" y="566087"/>
            <a:ext cx="13205861" cy="5571223"/>
          </a:xfrm>
          <a:prstGeom prst="rect">
            <a:avLst/>
          </a:prstGeom>
        </p:spPr>
      </p:pic>
      <p:sp>
        <p:nvSpPr>
          <p:cNvPr id="20" name="Rettangolo 19">
            <a:extLst>
              <a:ext uri="{FF2B5EF4-FFF2-40B4-BE49-F238E27FC236}">
                <a16:creationId xmlns:a16="http://schemas.microsoft.com/office/drawing/2014/main" id="{31B5ABB6-7BFC-9348-9B68-1AB37DF019B2}"/>
              </a:ext>
            </a:extLst>
          </p:cNvPr>
          <p:cNvSpPr/>
          <p:nvPr userDrawn="1"/>
        </p:nvSpPr>
        <p:spPr>
          <a:xfrm>
            <a:off x="-667351" y="566087"/>
            <a:ext cx="13205861" cy="5571223"/>
          </a:xfrm>
          <a:prstGeom prst="rect">
            <a:avLst/>
          </a:prstGeom>
          <a:solidFill>
            <a:schemeClr val="tx1">
              <a:alpha val="3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13" name="Immagine 12">
            <a:extLst>
              <a:ext uri="{FF2B5EF4-FFF2-40B4-BE49-F238E27FC236}">
                <a16:creationId xmlns:a16="http://schemas.microsoft.com/office/drawing/2014/main" id="{FC164BF2-FE46-D34C-B14F-081C1D3E94F2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0" y="1"/>
            <a:ext cx="12192000" cy="1674407"/>
          </a:xfrm>
          <a:prstGeom prst="rect">
            <a:avLst/>
          </a:prstGeom>
        </p:spPr>
      </p:pic>
      <p:pic>
        <p:nvPicPr>
          <p:cNvPr id="15" name="Immagine 14">
            <a:extLst>
              <a:ext uri="{FF2B5EF4-FFF2-40B4-BE49-F238E27FC236}">
                <a16:creationId xmlns:a16="http://schemas.microsoft.com/office/drawing/2014/main" id="{C1410898-9270-3F41-B82A-E2897F95022C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0" y="5114619"/>
            <a:ext cx="12192000" cy="1772262"/>
          </a:xfrm>
          <a:prstGeom prst="rect">
            <a:avLst/>
          </a:prstGeom>
        </p:spPr>
      </p:pic>
      <p:pic>
        <p:nvPicPr>
          <p:cNvPr id="19" name="Immagine 18">
            <a:extLst>
              <a:ext uri="{FF2B5EF4-FFF2-40B4-BE49-F238E27FC236}">
                <a16:creationId xmlns:a16="http://schemas.microsoft.com/office/drawing/2014/main" id="{BF60C5BB-E934-1A4C-936A-776E7C2BC606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1084860" y="1674408"/>
            <a:ext cx="4850720" cy="15444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8264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3" r:id="rId1"/>
  </p:sldLayoutIdLst>
  <p:hf hd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 userDrawn="1"/>
        </p:nvSpPr>
        <p:spPr>
          <a:xfrm>
            <a:off x="640687" y="6347302"/>
            <a:ext cx="417967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1200" b="0" i="0">
              <a:solidFill>
                <a:schemeClr val="bg1"/>
              </a:solidFill>
              <a:latin typeface="Lato Regular"/>
              <a:cs typeface="Lato Regular"/>
            </a:endParaRPr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17252" y="6347302"/>
            <a:ext cx="2844800" cy="276998"/>
          </a:xfrm>
          <a:prstGeom prst="rect">
            <a:avLst/>
          </a:prstGeom>
          <a:ln>
            <a:noFill/>
          </a:ln>
        </p:spPr>
        <p:txBody>
          <a:bodyPr/>
          <a:lstStyle>
            <a:lvl1pPr algn="r">
              <a:defRPr sz="1200" b="0" i="0">
                <a:ln>
                  <a:noFill/>
                </a:ln>
                <a:solidFill>
                  <a:schemeClr val="bg1"/>
                </a:solidFill>
                <a:latin typeface="Lato Regular"/>
                <a:cs typeface="Lato Regular"/>
              </a:defRPr>
            </a:lvl1pPr>
          </a:lstStyle>
          <a:p>
            <a:fld id="{35265F9C-E40F-B94F-975C-87C309FC9BF5}" type="slidenum">
              <a:rPr lang="en-US" smtClean="0"/>
              <a:pPr/>
              <a:t>‹N›</a:t>
            </a:fld>
            <a:endParaRPr lang="en-US"/>
          </a:p>
        </p:txBody>
      </p:sp>
      <p:pic>
        <p:nvPicPr>
          <p:cNvPr id="3" name="Immagine 2">
            <a:extLst>
              <a:ext uri="{FF2B5EF4-FFF2-40B4-BE49-F238E27FC236}">
                <a16:creationId xmlns:a16="http://schemas.microsoft.com/office/drawing/2014/main" id="{0775BD86-F916-A749-B2D4-B8C408274476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-354289"/>
            <a:ext cx="3751443" cy="1990584"/>
          </a:xfrm>
          <a:prstGeom prst="rect">
            <a:avLst/>
          </a:prstGeom>
        </p:spPr>
      </p:pic>
      <p:cxnSp>
        <p:nvCxnSpPr>
          <p:cNvPr id="8" name="Connettore 1 7">
            <a:extLst>
              <a:ext uri="{FF2B5EF4-FFF2-40B4-BE49-F238E27FC236}">
                <a16:creationId xmlns:a16="http://schemas.microsoft.com/office/drawing/2014/main" id="{23FA31B2-2D76-B148-A2F9-BC1728E49159}"/>
              </a:ext>
            </a:extLst>
          </p:cNvPr>
          <p:cNvCxnSpPr>
            <a:cxnSpLocks/>
          </p:cNvCxnSpPr>
          <p:nvPr userDrawn="1"/>
        </p:nvCxnSpPr>
        <p:spPr>
          <a:xfrm flipV="1">
            <a:off x="0" y="494254"/>
            <a:ext cx="12192000" cy="886249"/>
          </a:xfrm>
          <a:prstGeom prst="line">
            <a:avLst/>
          </a:prstGeom>
          <a:ln>
            <a:solidFill>
              <a:srgbClr val="FFC000"/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469097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</p:sldLayoutIdLst>
  <p:hf hd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511656" y="3118334"/>
            <a:ext cx="720936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err="1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Lato Regular"/>
              </a:rPr>
              <a:t>Giugno</a:t>
            </a:r>
            <a:r>
              <a:rPr lang="en-US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Lato Regular"/>
              </a:rPr>
              <a:t> 2021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486766" y="3666364"/>
            <a:ext cx="7218655" cy="1200329"/>
          </a:xfrm>
          <a:prstGeom prst="rect">
            <a:avLst/>
          </a:prstGeom>
          <a:noFill/>
        </p:spPr>
        <p:txBody>
          <a:bodyPr wrap="square" lIns="91440" tIns="45720" rIns="91440" bIns="45720" rtlCol="0" anchor="ctr">
            <a:spAutoFit/>
          </a:bodyPr>
          <a:lstStyle/>
          <a:p>
            <a:r>
              <a:rPr lang="en-US" sz="2400" b="1">
                <a:solidFill>
                  <a:schemeClr val="bg1"/>
                </a:solidFill>
                <a:latin typeface="Roboto"/>
                <a:ea typeface="Roboto"/>
                <a:cs typeface="Lato Regular"/>
              </a:rPr>
              <a:t>METEO-HUB: </a:t>
            </a:r>
            <a:r>
              <a:rPr lang="en-US" sz="2400" b="1" err="1">
                <a:solidFill>
                  <a:schemeClr val="bg1"/>
                </a:solidFill>
                <a:latin typeface="Roboto"/>
                <a:ea typeface="Roboto"/>
                <a:cs typeface="Lato Regular"/>
              </a:rPr>
              <a:t>Formazione</a:t>
            </a:r>
            <a:r>
              <a:rPr lang="en-US" sz="2400" b="1">
                <a:solidFill>
                  <a:schemeClr val="bg1"/>
                </a:solidFill>
                <a:latin typeface="Roboto"/>
                <a:ea typeface="Roboto"/>
                <a:cs typeface="Lato Regular"/>
              </a:rPr>
              <a:t> per </a:t>
            </a:r>
            <a:r>
              <a:rPr lang="en-US" sz="2400" b="1" err="1">
                <a:solidFill>
                  <a:schemeClr val="bg1"/>
                </a:solidFill>
                <a:latin typeface="Roboto"/>
                <a:ea typeface="Roboto"/>
                <a:cs typeface="Lato Regular"/>
              </a:rPr>
              <a:t>i</a:t>
            </a:r>
            <a:r>
              <a:rPr lang="en-US" sz="2400" b="1">
                <a:solidFill>
                  <a:schemeClr val="bg1"/>
                </a:solidFill>
                <a:latin typeface="Roboto"/>
                <a:ea typeface="Roboto"/>
                <a:cs typeface="Lato Regular"/>
              </a:rPr>
              <a:t> Centri </a:t>
            </a:r>
            <a:r>
              <a:rPr lang="en-US" sz="2400" b="1" err="1">
                <a:solidFill>
                  <a:schemeClr val="bg1"/>
                </a:solidFill>
                <a:latin typeface="Roboto"/>
                <a:ea typeface="Roboto"/>
                <a:cs typeface="Lato Regular"/>
              </a:rPr>
              <a:t>funzionali</a:t>
            </a:r>
            <a:r>
              <a:rPr lang="en-US" sz="2400" b="1">
                <a:solidFill>
                  <a:schemeClr val="bg1"/>
                </a:solidFill>
                <a:latin typeface="Roboto"/>
                <a:ea typeface="Roboto"/>
                <a:cs typeface="Lato Regular"/>
              </a:rPr>
              <a:t> </a:t>
            </a:r>
            <a:r>
              <a:rPr lang="en-US" sz="2400" b="1" err="1">
                <a:solidFill>
                  <a:schemeClr val="bg1"/>
                </a:solidFill>
                <a:latin typeface="Roboto"/>
                <a:ea typeface="Roboto"/>
                <a:cs typeface="Lato Regular"/>
              </a:rPr>
              <a:t>regionali</a:t>
            </a:r>
            <a:r>
              <a:rPr lang="en-US" sz="2400" b="1">
                <a:solidFill>
                  <a:schemeClr val="bg1"/>
                </a:solidFill>
                <a:latin typeface="Roboto"/>
                <a:ea typeface="Roboto"/>
                <a:cs typeface="Lato Regular"/>
              </a:rPr>
              <a:t> e </a:t>
            </a:r>
            <a:r>
              <a:rPr lang="en-US" sz="2400" b="1" err="1">
                <a:solidFill>
                  <a:schemeClr val="bg1"/>
                </a:solidFill>
                <a:latin typeface="Roboto"/>
                <a:ea typeface="Roboto"/>
                <a:cs typeface="Lato Regular"/>
              </a:rPr>
              <a:t>servizi</a:t>
            </a:r>
            <a:r>
              <a:rPr lang="en-US" sz="2400" b="1">
                <a:solidFill>
                  <a:schemeClr val="bg1"/>
                </a:solidFill>
                <a:latin typeface="Roboto"/>
                <a:ea typeface="Roboto"/>
                <a:cs typeface="Lato Regular"/>
              </a:rPr>
              <a:t> ARPA </a:t>
            </a:r>
            <a:r>
              <a:rPr lang="en-US" sz="2400" b="1" err="1">
                <a:solidFill>
                  <a:schemeClr val="bg1"/>
                </a:solidFill>
                <a:latin typeface="Roboto"/>
                <a:ea typeface="Roboto"/>
                <a:cs typeface="Lato Regular"/>
              </a:rPr>
              <a:t>settore</a:t>
            </a:r>
            <a:r>
              <a:rPr lang="en-US" sz="2400" b="1">
                <a:solidFill>
                  <a:schemeClr val="bg1"/>
                </a:solidFill>
                <a:latin typeface="Roboto"/>
                <a:ea typeface="Roboto"/>
                <a:cs typeface="Lato Regular"/>
              </a:rPr>
              <a:t> </a:t>
            </a:r>
            <a:r>
              <a:rPr lang="en-US" sz="2400" b="1" err="1">
                <a:solidFill>
                  <a:schemeClr val="bg1"/>
                </a:solidFill>
                <a:latin typeface="Roboto"/>
                <a:ea typeface="Roboto"/>
                <a:cs typeface="Lato Regular"/>
              </a:rPr>
              <a:t>meteo</a:t>
            </a:r>
            <a:endParaRPr lang="en-US" sz="2400" b="1">
              <a:solidFill>
                <a:schemeClr val="bg1"/>
              </a:solidFill>
              <a:ea typeface="+mn-lt"/>
              <a:cs typeface="+mn-lt"/>
            </a:endParaRPr>
          </a:p>
          <a:p>
            <a:endParaRPr lang="en-US" sz="2400">
              <a:solidFill>
                <a:schemeClr val="bg1"/>
              </a:solidFill>
              <a:latin typeface="Roboto" panose="02000000000000000000" pitchFamily="2" charset="0"/>
              <a:ea typeface="Roboto" panose="02000000000000000000" pitchFamily="2" charset="0"/>
              <a:cs typeface="Lato Regular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508684" y="5060080"/>
            <a:ext cx="6711307" cy="518604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>
              <a:lnSpc>
                <a:spcPct val="120000"/>
              </a:lnSpc>
            </a:pPr>
            <a:r>
              <a:rPr lang="en-US" sz="1200">
                <a:solidFill>
                  <a:srgbClr val="FFFFFF"/>
                </a:solidFill>
                <a:latin typeface="Roboto"/>
                <a:ea typeface="Roboto"/>
                <a:cs typeface="Lato Regular"/>
              </a:rPr>
              <a:t>Michele Bottazzi</a:t>
            </a:r>
            <a:endParaRPr lang="en-US"/>
          </a:p>
          <a:p>
            <a:pPr>
              <a:lnSpc>
                <a:spcPct val="120000"/>
              </a:lnSpc>
            </a:pPr>
            <a:r>
              <a:rPr lang="en-US" sz="1200">
                <a:solidFill>
                  <a:srgbClr val="FFFFFF"/>
                </a:solidFill>
                <a:latin typeface="Roboto"/>
                <a:ea typeface="Roboto"/>
                <a:cs typeface="Lato Regular"/>
              </a:rPr>
              <a:t>Gian Franco Marras</a:t>
            </a:r>
            <a:endParaRPr lang="en-US" sz="1200">
              <a:solidFill>
                <a:srgbClr val="FFFFFF"/>
              </a:solidFill>
              <a:latin typeface="Roboto" panose="02000000000000000000" pitchFamily="2" charset="0"/>
              <a:ea typeface="Roboto" panose="02000000000000000000" pitchFamily="2" charset="0"/>
              <a:cs typeface="Lato Regular"/>
            </a:endParaRPr>
          </a:p>
        </p:txBody>
      </p:sp>
    </p:spTree>
    <p:extLst>
      <p:ext uri="{BB962C8B-B14F-4D97-AF65-F5344CB8AC3E}">
        <p14:creationId xmlns:p14="http://schemas.microsoft.com/office/powerpoint/2010/main" val="87445044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265F9C-E40F-B94F-975C-87C309FC9BF5}" type="slidenum">
              <a:rPr lang="en-US" smtClean="0"/>
              <a:pPr/>
              <a:t>2</a:t>
            </a:fld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1519562" y="5557"/>
            <a:ext cx="9147198" cy="584775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en-US" sz="3200" dirty="0">
                <a:solidFill>
                  <a:srgbClr val="0076B6"/>
                </a:solidFill>
                <a:latin typeface="Roboto"/>
                <a:ea typeface="Roboto"/>
              </a:rPr>
              <a:t>Rete Radar </a:t>
            </a:r>
            <a:r>
              <a:rPr lang="en-US" sz="3200" dirty="0" err="1">
                <a:solidFill>
                  <a:srgbClr val="0076B6"/>
                </a:solidFill>
                <a:latin typeface="Roboto"/>
                <a:ea typeface="Roboto"/>
              </a:rPr>
              <a:t>federata</a:t>
            </a:r>
            <a:r>
              <a:rPr lang="en-US" sz="3200" dirty="0">
                <a:solidFill>
                  <a:srgbClr val="0076B6"/>
                </a:solidFill>
                <a:latin typeface="Roboto"/>
                <a:ea typeface="Roboto"/>
              </a:rPr>
              <a:t> </a:t>
            </a:r>
            <a:endParaRPr lang="en-US" sz="3200" dirty="0">
              <a:solidFill>
                <a:srgbClr val="0076B6"/>
              </a:solidFill>
              <a:latin typeface="Roboto"/>
              <a:ea typeface="Roboto"/>
              <a:cs typeface="Calibri"/>
            </a:endParaRPr>
          </a:p>
        </p:txBody>
      </p:sp>
      <p:pic>
        <p:nvPicPr>
          <p:cNvPr id="3" name="Immagine 4">
            <a:extLst>
              <a:ext uri="{FF2B5EF4-FFF2-40B4-BE49-F238E27FC236}">
                <a16:creationId xmlns:a16="http://schemas.microsoft.com/office/drawing/2014/main" id="{4CB7D5EF-CBAC-4D56-81C6-80F05D44D9E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6512" y="1440737"/>
            <a:ext cx="2743200" cy="3086100"/>
          </a:xfrm>
          <a:prstGeom prst="rect">
            <a:avLst/>
          </a:prstGeom>
        </p:spPr>
      </p:pic>
      <p:pic>
        <p:nvPicPr>
          <p:cNvPr id="5" name="Immagine 6" descr="Immagine che contiene mappa&#10;&#10;Descrizione generata automaticamente">
            <a:extLst>
              <a:ext uri="{FF2B5EF4-FFF2-40B4-BE49-F238E27FC236}">
                <a16:creationId xmlns:a16="http://schemas.microsoft.com/office/drawing/2014/main" id="{C1106539-2BD3-4DD7-B79E-567DF0F209F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41231" y="1243919"/>
            <a:ext cx="4275761" cy="3214319"/>
          </a:xfrm>
          <a:prstGeom prst="rect">
            <a:avLst/>
          </a:prstGeom>
        </p:spPr>
      </p:pic>
      <p:pic>
        <p:nvPicPr>
          <p:cNvPr id="7" name="Immagine 7">
            <a:extLst>
              <a:ext uri="{FF2B5EF4-FFF2-40B4-BE49-F238E27FC236}">
                <a16:creationId xmlns:a16="http://schemas.microsoft.com/office/drawing/2014/main" id="{B182F3BA-2EC4-4277-87A3-9A067BF604D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34984" y="4833795"/>
            <a:ext cx="7606301" cy="18052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272482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265F9C-E40F-B94F-975C-87C309FC9BF5}" type="slidenum">
              <a:rPr lang="en-US" smtClean="0"/>
              <a:pPr/>
              <a:t>3</a:t>
            </a:fld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1519562" y="5557"/>
            <a:ext cx="9147198" cy="584775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en-US" sz="3200" dirty="0">
                <a:solidFill>
                  <a:srgbClr val="0076B6"/>
                </a:solidFill>
                <a:latin typeface="Roboto"/>
                <a:ea typeface="Roboto"/>
              </a:rPr>
              <a:t>Rete Radar </a:t>
            </a:r>
            <a:r>
              <a:rPr lang="en-US" sz="3200" dirty="0" err="1">
                <a:solidFill>
                  <a:srgbClr val="0076B6"/>
                </a:solidFill>
                <a:latin typeface="Roboto"/>
                <a:ea typeface="Roboto"/>
              </a:rPr>
              <a:t>federata</a:t>
            </a:r>
            <a:endParaRPr lang="en-US" sz="3200" dirty="0" err="1">
              <a:solidFill>
                <a:srgbClr val="0076B6"/>
              </a:solidFill>
              <a:latin typeface="Roboto"/>
              <a:ea typeface="Roboto"/>
              <a:cs typeface="Calibri"/>
            </a:endParaRPr>
          </a:p>
        </p:txBody>
      </p:sp>
      <p:pic>
        <p:nvPicPr>
          <p:cNvPr id="2" name="Immagine 7" descr="Immagine che contiene mappa&#10;&#10;Descrizione generata automaticamente">
            <a:extLst>
              <a:ext uri="{FF2B5EF4-FFF2-40B4-BE49-F238E27FC236}">
                <a16:creationId xmlns:a16="http://schemas.microsoft.com/office/drawing/2014/main" id="{DFA075C5-CC24-44C3-9DDB-33F57587AF4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27097" y="1322340"/>
            <a:ext cx="7041221" cy="51123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638265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265F9C-E40F-B94F-975C-87C309FC9BF5}" type="slidenum">
              <a:rPr lang="en-US" smtClean="0"/>
              <a:pPr/>
              <a:t>4</a:t>
            </a:fld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1519562" y="5557"/>
            <a:ext cx="9147198" cy="584775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en-US" sz="3200" dirty="0">
                <a:solidFill>
                  <a:srgbClr val="0076B6"/>
                </a:solidFill>
                <a:latin typeface="Roboto"/>
                <a:ea typeface="Roboto"/>
                <a:cs typeface="Calibri"/>
              </a:rPr>
              <a:t>Prodotti di base</a:t>
            </a:r>
          </a:p>
        </p:txBody>
      </p:sp>
      <p:pic>
        <p:nvPicPr>
          <p:cNvPr id="3" name="Immagine 4">
            <a:extLst>
              <a:ext uri="{FF2B5EF4-FFF2-40B4-BE49-F238E27FC236}">
                <a16:creationId xmlns:a16="http://schemas.microsoft.com/office/drawing/2014/main" id="{B32E0C48-42D9-4356-8B64-E045C31F29B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4535" y="1401876"/>
            <a:ext cx="10637176" cy="5158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238899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265F9C-E40F-B94F-975C-87C309FC9BF5}" type="slidenum">
              <a:rPr lang="en-US" smtClean="0"/>
              <a:pPr/>
              <a:t>5</a:t>
            </a:fld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1519562" y="5557"/>
            <a:ext cx="9147198" cy="584775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en-US" sz="3200" dirty="0">
                <a:solidFill>
                  <a:srgbClr val="0076B6"/>
                </a:solidFill>
                <a:latin typeface="Roboto"/>
                <a:ea typeface="Roboto"/>
                <a:cs typeface="Calibri"/>
              </a:rPr>
              <a:t>Stima </a:t>
            </a:r>
            <a:r>
              <a:rPr lang="en-US" sz="3200" dirty="0" err="1">
                <a:solidFill>
                  <a:srgbClr val="0076B6"/>
                </a:solidFill>
                <a:latin typeface="Roboto"/>
                <a:ea typeface="Roboto"/>
                <a:cs typeface="Calibri"/>
              </a:rPr>
              <a:t>della</a:t>
            </a:r>
            <a:r>
              <a:rPr lang="en-US" sz="3200" dirty="0">
                <a:solidFill>
                  <a:srgbClr val="0076B6"/>
                </a:solidFill>
                <a:latin typeface="Roboto"/>
                <a:ea typeface="Roboto"/>
                <a:cs typeface="Calibri"/>
              </a:rPr>
              <a:t> </a:t>
            </a:r>
            <a:r>
              <a:rPr lang="en-US" sz="3200" dirty="0" err="1">
                <a:solidFill>
                  <a:srgbClr val="0076B6"/>
                </a:solidFill>
                <a:latin typeface="Roboto"/>
                <a:ea typeface="Roboto"/>
                <a:cs typeface="Calibri"/>
              </a:rPr>
              <a:t>precipitazione</a:t>
            </a:r>
          </a:p>
        </p:txBody>
      </p:sp>
      <p:pic>
        <p:nvPicPr>
          <p:cNvPr id="2" name="Immagine 4">
            <a:extLst>
              <a:ext uri="{FF2B5EF4-FFF2-40B4-BE49-F238E27FC236}">
                <a16:creationId xmlns:a16="http://schemas.microsoft.com/office/drawing/2014/main" id="{77E2B691-038E-4A6C-8E0B-8AA94C716D0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2828" y="1122919"/>
            <a:ext cx="10166277" cy="56138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2431793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plate-cover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template-standard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azlm xmlns="b7779ae3-5ae2-4dbe-8b24-7be0f832a427">
      <UserInfo>
        <DisplayName/>
        <AccountId xsi:nil="true"/>
        <AccountType/>
      </UserInfo>
    </azlm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4896C72A03B11042AECE6D56FBA93547" ma:contentTypeVersion="14" ma:contentTypeDescription="Creare un nuovo documento." ma:contentTypeScope="" ma:versionID="59374bd071aaf606c9d2c351894d9723">
  <xsd:schema xmlns:xsd="http://www.w3.org/2001/XMLSchema" xmlns:xs="http://www.w3.org/2001/XMLSchema" xmlns:p="http://schemas.microsoft.com/office/2006/metadata/properties" xmlns:ns2="b7779ae3-5ae2-4dbe-8b24-7be0f832a427" xmlns:ns3="9c264712-4240-4ba6-8b05-661de6fabf24" targetNamespace="http://schemas.microsoft.com/office/2006/metadata/properties" ma:root="true" ma:fieldsID="06faf86c6f01cb2f05acd9d27bcbd106" ns2:_="" ns3:_="">
    <xsd:import namespace="b7779ae3-5ae2-4dbe-8b24-7be0f832a427"/>
    <xsd:import namespace="9c264712-4240-4ba6-8b05-661de6fabf24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azlm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7779ae3-5ae2-4dbe-8b24-7be0f832a427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AutoKeyPoints" ma:index="17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8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azlm" ma:index="19" nillable="true" ma:displayName="Persona o gruppo" ma:list="UserInfo" ma:internalName="azlm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c264712-4240-4ba6-8b05-661de6fabf24" elementFormDefault="qualified">
    <xsd:import namespace="http://schemas.microsoft.com/office/2006/documentManagement/types"/>
    <xsd:import namespace="http://schemas.microsoft.com/office/infopath/2007/PartnerControls"/>
    <xsd:element name="SharedWithUsers" ma:index="15" nillable="true" ma:displayName="Condiviso con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6" nillable="true" ma:displayName="Condiviso con dettagli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i contenuto"/>
        <xsd:element ref="dc:title" minOccurs="0" maxOccurs="1" ma:index="4" ma:displayName="Tito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57F993DE-A0A7-493B-8D0F-D4178A09BDD7}">
  <ds:schemaRefs>
    <ds:schemaRef ds:uri="http://schemas.microsoft.com/office/2006/metadata/properties"/>
    <ds:schemaRef ds:uri="http://schemas.microsoft.com/office/infopath/2007/PartnerControls"/>
    <ds:schemaRef ds:uri="b7779ae3-5ae2-4dbe-8b24-7be0f832a427"/>
  </ds:schemaRefs>
</ds:datastoreItem>
</file>

<file path=customXml/itemProps2.xml><?xml version="1.0" encoding="utf-8"?>
<ds:datastoreItem xmlns:ds="http://schemas.openxmlformats.org/officeDocument/2006/customXml" ds:itemID="{AB70D291-32EB-4741-B977-63E37308811A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BF92F1F5-00B5-4D89-8135-191E80654ACA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b7779ae3-5ae2-4dbe-8b24-7be0f832a427"/>
    <ds:schemaRef ds:uri="9c264712-4240-4ba6-8b05-661de6fabf24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Widescreen</PresentationFormat>
  <Paragraphs>0</Paragraphs>
  <Slides>5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3</vt:i4>
      </vt:variant>
      <vt:variant>
        <vt:lpstr>Titoli diapositive</vt:lpstr>
      </vt:variant>
      <vt:variant>
        <vt:i4>5</vt:i4>
      </vt:variant>
    </vt:vector>
  </HeadingPairs>
  <TitlesOfParts>
    <vt:vector size="8" baseType="lpstr">
      <vt:lpstr>Tema di Office</vt:lpstr>
      <vt:lpstr>template-cover</vt:lpstr>
      <vt:lpstr>template-standard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/>
  <cp:lastModifiedBy/>
  <cp:revision>36</cp:revision>
  <dcterms:created xsi:type="dcterms:W3CDTF">2021-06-17T13:19:00Z</dcterms:created>
  <dcterms:modified xsi:type="dcterms:W3CDTF">2021-06-17T13:25:50Z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0x0101004896C72A03B11042AECE6D56FBA93547</vt:lpwstr>
  </property>
</Properties>
</file>