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90" r:id="rId5"/>
    <p:sldMasterId id="2147483648" r:id="rId6"/>
  </p:sldMasterIdLst>
  <p:notesMasterIdLst>
    <p:notesMasterId r:id="rId13"/>
  </p:notesMasterIdLst>
  <p:sldIdLst>
    <p:sldId id="261" r:id="rId7"/>
    <p:sldId id="271" r:id="rId8"/>
    <p:sldId id="273" r:id="rId9"/>
    <p:sldId id="267" r:id="rId10"/>
    <p:sldId id="264" r:id="rId11"/>
    <p:sldId id="272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8C8"/>
    <a:srgbClr val="7D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88EAE-F01A-4FD2-0FCA-7CAEDE3D7F07}" v="62" dt="2021-06-22T08:13:23.583"/>
    <p1510:client id="{795CDF37-6E3B-BF1E-76C6-5976E04D8C14}" v="587" dt="2021-06-16T10:45:00.759"/>
    <p1510:client id="{B30C996E-CF9C-B4A3-E4B0-558A4ACA8FEB}" v="5" dt="2021-06-18T09:20:20.394"/>
    <p1510:client id="{FBD52C97-B066-A7B9-E159-75ABD024CD46}" v="930" dt="2021-06-22T07:30:17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E BOTTAZZI" userId="S::m.bottazzi@cineca.it::331d8ccc-130b-4b63-997c-81d8e83cf9b4" providerId="AD" clId="Web-{0F588EAE-F01A-4FD2-0FCA-7CAEDE3D7F07}"/>
    <pc:docChg chg="modSld">
      <pc:chgData name="MICHELE BOTTAZZI" userId="S::m.bottazzi@cineca.it::331d8ccc-130b-4b63-997c-81d8e83cf9b4" providerId="AD" clId="Web-{0F588EAE-F01A-4FD2-0FCA-7CAEDE3D7F07}" dt="2021-06-22T08:13:23.583" v="39" actId="20577"/>
      <pc:docMkLst>
        <pc:docMk/>
      </pc:docMkLst>
      <pc:sldChg chg="delSp modSp">
        <pc:chgData name="MICHELE BOTTAZZI" userId="S::m.bottazzi@cineca.it::331d8ccc-130b-4b63-997c-81d8e83cf9b4" providerId="AD" clId="Web-{0F588EAE-F01A-4FD2-0FCA-7CAEDE3D7F07}" dt="2021-06-22T07:46:44.579" v="34" actId="1076"/>
        <pc:sldMkLst>
          <pc:docMk/>
          <pc:sldMk cId="2093293194" sldId="261"/>
        </pc:sldMkLst>
        <pc:spChg chg="del">
          <ac:chgData name="MICHELE BOTTAZZI" userId="S::m.bottazzi@cineca.it::331d8ccc-130b-4b63-997c-81d8e83cf9b4" providerId="AD" clId="Web-{0F588EAE-F01A-4FD2-0FCA-7CAEDE3D7F07}" dt="2021-06-22T07:45:40.828" v="30"/>
          <ac:spMkLst>
            <pc:docMk/>
            <pc:sldMk cId="2093293194" sldId="261"/>
            <ac:spMk id="2" creationId="{3C16BE59-8EFA-4BCD-9A86-85C646B9989D}"/>
          </ac:spMkLst>
        </pc:spChg>
        <pc:spChg chg="mod">
          <ac:chgData name="MICHELE BOTTAZZI" userId="S::m.bottazzi@cineca.it::331d8ccc-130b-4b63-997c-81d8e83cf9b4" providerId="AD" clId="Web-{0F588EAE-F01A-4FD2-0FCA-7CAEDE3D7F07}" dt="2021-06-22T07:46:44.579" v="34" actId="1076"/>
          <ac:spMkLst>
            <pc:docMk/>
            <pc:sldMk cId="2093293194" sldId="261"/>
            <ac:spMk id="8" creationId="{7C035AE4-400E-4842-8E21-C07A74879CE3}"/>
          </ac:spMkLst>
        </pc:spChg>
      </pc:sldChg>
      <pc:sldChg chg="modSp">
        <pc:chgData name="MICHELE BOTTAZZI" userId="S::m.bottazzi@cineca.it::331d8ccc-130b-4b63-997c-81d8e83cf9b4" providerId="AD" clId="Web-{0F588EAE-F01A-4FD2-0FCA-7CAEDE3D7F07}" dt="2021-06-22T08:13:23.583" v="39" actId="20577"/>
        <pc:sldMkLst>
          <pc:docMk/>
          <pc:sldMk cId="494683142" sldId="273"/>
        </pc:sldMkLst>
        <pc:spChg chg="mod">
          <ac:chgData name="MICHELE BOTTAZZI" userId="S::m.bottazzi@cineca.it::331d8ccc-130b-4b63-997c-81d8e83cf9b4" providerId="AD" clId="Web-{0F588EAE-F01A-4FD2-0FCA-7CAEDE3D7F07}" dt="2021-06-22T08:13:23.583" v="39" actId="20577"/>
          <ac:spMkLst>
            <pc:docMk/>
            <pc:sldMk cId="494683142" sldId="273"/>
            <ac:spMk id="6" creationId="{F34A6A0B-52AE-4C04-96F3-D39B3C4B974C}"/>
          </ac:spMkLst>
        </pc:spChg>
      </pc:sldChg>
    </pc:docChg>
  </pc:docChgLst>
  <pc:docChgLst>
    <pc:chgData name="MICHELE BOTTAZZI" userId="S::m.bottazzi@cineca.it::331d8ccc-130b-4b63-997c-81d8e83cf9b4" providerId="AD" clId="Web-{FBD52C97-B066-A7B9-E159-75ABD024CD46}"/>
    <pc:docChg chg="mod addSld delSld modSld sldOrd modMainMaster setSldSz">
      <pc:chgData name="MICHELE BOTTAZZI" userId="S::m.bottazzi@cineca.it::331d8ccc-130b-4b63-997c-81d8e83cf9b4" providerId="AD" clId="Web-{FBD52C97-B066-A7B9-E159-75ABD024CD46}" dt="2021-06-22T07:30:17.525" v="690" actId="20577"/>
      <pc:docMkLst>
        <pc:docMk/>
      </pc:docMkLst>
      <pc:sldChg chg="addSp delSp modSp">
        <pc:chgData name="MICHELE BOTTAZZI" userId="S::m.bottazzi@cineca.it::331d8ccc-130b-4b63-997c-81d8e83cf9b4" providerId="AD" clId="Web-{FBD52C97-B066-A7B9-E159-75ABD024CD46}" dt="2021-06-22T07:00:51.385" v="371"/>
        <pc:sldMkLst>
          <pc:docMk/>
          <pc:sldMk cId="2093293194" sldId="261"/>
        </pc:sldMkLst>
        <pc:spChg chg="add mod">
          <ac:chgData name="MICHELE BOTTAZZI" userId="S::m.bottazzi@cineca.it::331d8ccc-130b-4b63-997c-81d8e83cf9b4" providerId="AD" clId="Web-{FBD52C97-B066-A7B9-E159-75ABD024CD46}" dt="2021-06-22T07:00:51.385" v="371"/>
          <ac:spMkLst>
            <pc:docMk/>
            <pc:sldMk cId="2093293194" sldId="261"/>
            <ac:spMk id="2" creationId="{3C16BE59-8EFA-4BCD-9A86-85C646B9989D}"/>
          </ac:spMkLst>
        </pc:spChg>
        <pc:spChg chg="add del">
          <ac:chgData name="MICHELE BOTTAZZI" userId="S::m.bottazzi@cineca.it::331d8ccc-130b-4b63-997c-81d8e83cf9b4" providerId="AD" clId="Web-{FBD52C97-B066-A7B9-E159-75ABD024CD46}" dt="2021-06-21T14:38:19.747" v="367"/>
          <ac:spMkLst>
            <pc:docMk/>
            <pc:sldMk cId="2093293194" sldId="261"/>
            <ac:spMk id="2" creationId="{BFD0EFE4-B644-4CCD-823B-547FA8D86215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24:52.261" v="217"/>
          <ac:spMkLst>
            <pc:docMk/>
            <pc:sldMk cId="2093293194" sldId="261"/>
            <ac:spMk id="4" creationId="{00000000-0000-0000-0000-000000000000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24:50.855" v="216"/>
          <ac:spMkLst>
            <pc:docMk/>
            <pc:sldMk cId="2093293194" sldId="261"/>
            <ac:spMk id="5" creationId="{00000000-0000-0000-0000-000000000000}"/>
          </ac:spMkLst>
        </pc:spChg>
        <pc:spChg chg="add">
          <ac:chgData name="MICHELE BOTTAZZI" userId="S::m.bottazzi@cineca.it::331d8ccc-130b-4b63-997c-81d8e83cf9b4" providerId="AD" clId="Web-{FBD52C97-B066-A7B9-E159-75ABD024CD46}" dt="2021-06-21T14:24:53.745" v="218"/>
          <ac:spMkLst>
            <pc:docMk/>
            <pc:sldMk cId="2093293194" sldId="261"/>
            <ac:spMk id="6" creationId="{6CC9CE46-175B-4E35-8C26-E9E247DC2D2D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24:27.307" v="213"/>
          <ac:spMkLst>
            <pc:docMk/>
            <pc:sldMk cId="2093293194" sldId="261"/>
            <ac:spMk id="7" creationId="{00000000-0000-0000-0000-000000000000}"/>
          </ac:spMkLst>
        </pc:spChg>
        <pc:spChg chg="add">
          <ac:chgData name="MICHELE BOTTAZZI" userId="S::m.bottazzi@cineca.it::331d8ccc-130b-4b63-997c-81d8e83cf9b4" providerId="AD" clId="Web-{FBD52C97-B066-A7B9-E159-75ABD024CD46}" dt="2021-06-21T14:24:53.745" v="218"/>
          <ac:spMkLst>
            <pc:docMk/>
            <pc:sldMk cId="2093293194" sldId="261"/>
            <ac:spMk id="8" creationId="{7C035AE4-400E-4842-8E21-C07A74879CE3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24:58.448" v="220" actId="20577"/>
          <ac:spMkLst>
            <pc:docMk/>
            <pc:sldMk cId="2093293194" sldId="261"/>
            <ac:spMk id="9" creationId="{BE3DA7AE-B4A6-421E-83C0-45C823096655}"/>
          </ac:spMkLst>
        </pc:spChg>
      </pc:sldChg>
      <pc:sldChg chg="modSp del">
        <pc:chgData name="MICHELE BOTTAZZI" userId="S::m.bottazzi@cineca.it::331d8ccc-130b-4b63-997c-81d8e83cf9b4" providerId="AD" clId="Web-{FBD52C97-B066-A7B9-E159-75ABD024CD46}" dt="2021-06-21T14:38:12.997" v="366"/>
        <pc:sldMkLst>
          <pc:docMk/>
          <pc:sldMk cId="2509151374" sldId="263"/>
        </pc:sld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6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9" creationId="{E5EFF445-0295-4087-83B4-0E273BBE2039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11" creationId="{3E6028B9-BF8E-4F2E-8233-CAED3473411E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13" creationId="{3F7DB216-09F6-4A72-BB5A-357C1E0D3399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15" creationId="{D1AAED37-7B86-4220-B972-D14D0F4565E4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17" creationId="{03AD92D9-C7A2-42E7-9161-9CBCCBFF3F79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19" creationId="{2C369620-6006-4C32-937F-B98F68AC1718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21" creationId="{3734B0FA-3EEB-464F-9F5E-916385299006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23" creationId="{A63FC052-4333-4F11-87C2-B190CD772FF6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25" creationId="{D56A08F3-02AE-4842-AC18-C8F79CC666AD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27" creationId="{14BDBCFB-E4DA-49A8-A5BC-1551AB66124C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29" creationId="{29E8FA85-8785-4591-82E0-2116423FC018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509151374" sldId="263"/>
            <ac:spMk id="31" creationId="{0F1B19E4-161F-4795-85C8-735919ED76B8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3:18.751" v="1" actId="1076"/>
          <ac:spMkLst>
            <pc:docMk/>
            <pc:sldMk cId="2509151374" sldId="263"/>
            <ac:spMk id="60" creationId="{F90FBCFB-0364-45C6-A042-4BC81BB40B86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k cId="2509151374" sldId="263"/>
            <ac:picMk id="3" creationId="{789474A5-4B5A-435A-BA94-89637C59F717}"/>
          </ac:picMkLst>
        </pc:picChg>
      </pc:sldChg>
      <pc:sldChg chg="modSp">
        <pc:chgData name="MICHELE BOTTAZZI" userId="S::m.bottazzi@cineca.it::331d8ccc-130b-4b63-997c-81d8e83cf9b4" providerId="AD" clId="Web-{FBD52C97-B066-A7B9-E159-75ABD024CD46}" dt="2021-06-21T14:25:57.075" v="233"/>
        <pc:sldMkLst>
          <pc:docMk/>
          <pc:sldMk cId="1144175366" sldId="264"/>
        </pc:sld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1144175366" sldId="264"/>
            <ac:spMk id="6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5:40.934" v="230"/>
          <ac:spMkLst>
            <pc:docMk/>
            <pc:sldMk cId="1144175366" sldId="264"/>
            <ac:spMk id="71" creationId="{7CC1C492-8EA7-4A67-8472-DEDEC2897701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7:48.023" v="38" actId="14100"/>
          <ac:spMkLst>
            <pc:docMk/>
            <pc:sldMk cId="1144175366" sldId="264"/>
            <ac:spMk id="73" creationId="{B6EE9FEE-A669-4AB5-A300-7AD68AEE0E8E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7:30.631" v="35" actId="1076"/>
          <ac:spMkLst>
            <pc:docMk/>
            <pc:sldMk cId="1144175366" sldId="264"/>
            <ac:spMk id="75" creationId="{F9A21495-54D4-478A-8291-580C94B41C8D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7:07.834" v="28" actId="14100"/>
          <ac:spMkLst>
            <pc:docMk/>
            <pc:sldMk cId="1144175366" sldId="264"/>
            <ac:spMk id="77" creationId="{F585B8B9-7FE9-405F-8673-A19E3FDDD661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8:09.039" v="42" actId="1076"/>
          <ac:spMkLst>
            <pc:docMk/>
            <pc:sldMk cId="1144175366" sldId="264"/>
            <ac:spMk id="79" creationId="{9AF11D43-8BFC-4774-A28A-637708343535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5:29.043" v="226"/>
          <ac:spMkLst>
            <pc:docMk/>
            <pc:sldMk cId="1144175366" sldId="264"/>
            <ac:spMk id="81" creationId="{F982ACAE-C162-4615-980A-8D77B6FB0AE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8:14.086" v="43" actId="1076"/>
          <ac:spMkLst>
            <pc:docMk/>
            <pc:sldMk cId="1144175366" sldId="264"/>
            <ac:spMk id="83" creationId="{D0DB4992-DE78-49F9-827F-CD54FEC159ED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5:33.590" v="227"/>
          <ac:spMkLst>
            <pc:docMk/>
            <pc:sldMk cId="1144175366" sldId="264"/>
            <ac:spMk id="85" creationId="{011839CC-AEED-4269-9878-8AAAF66ABBBC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8:17.461" v="44" actId="1076"/>
          <ac:spMkLst>
            <pc:docMk/>
            <pc:sldMk cId="1144175366" sldId="264"/>
            <ac:spMk id="87" creationId="{1281628E-DCD9-4ABC-821F-B588CF484BD9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5:57.075" v="233"/>
          <ac:spMkLst>
            <pc:docMk/>
            <pc:sldMk cId="1144175366" sldId="264"/>
            <ac:spMk id="89" creationId="{2249DE3D-9E07-4238-A6CF-9314D71D1652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7:58.851" v="40" actId="14100"/>
          <ac:spMkLst>
            <pc:docMk/>
            <pc:sldMk cId="1144175366" sldId="264"/>
            <ac:spMk id="91" creationId="{15FB6F12-87BA-4439-A5AC-B994FEB519F3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8:03.679" v="41" actId="1076"/>
          <ac:spMkLst>
            <pc:docMk/>
            <pc:sldMk cId="1144175366" sldId="264"/>
            <ac:spMk id="93" creationId="{5AF93C68-0528-41B0-97FC-5F390242CFFB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6:42.193" v="24" actId="1076"/>
          <ac:spMkLst>
            <pc:docMk/>
            <pc:sldMk cId="1144175366" sldId="264"/>
            <ac:spMk id="96" creationId="{5A24E806-DB3A-4BB7-9C1B-D071925F89D9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7:20.694" v="32" actId="1076"/>
          <ac:picMkLst>
            <pc:docMk/>
            <pc:sldMk cId="1144175366" sldId="264"/>
            <ac:picMk id="69" creationId="{E8135787-1D0E-4FEF-85A8-112E5593CAE7}"/>
          </ac:picMkLst>
        </pc:picChg>
      </pc:sldChg>
      <pc:sldChg chg="modSp del">
        <pc:chgData name="MICHELE BOTTAZZI" userId="S::m.bottazzi@cineca.it::331d8ccc-130b-4b63-997c-81d8e83cf9b4" providerId="AD" clId="Web-{FBD52C97-B066-A7B9-E159-75ABD024CD46}" dt="2021-06-21T14:34:52.618" v="318"/>
        <pc:sldMkLst>
          <pc:docMk/>
          <pc:sldMk cId="2204495032" sldId="265"/>
        </pc:sld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4" creationId="{5746A744-780A-4EAB-BC13-B61B5908473E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5" creationId="{D7B8E384-4747-46DE-8E98-AC63680249B3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7" creationId="{40EA3027-09D8-4DEC-B6F3-AB128E8A9D0E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8" creationId="{32B26EBC-86A1-4C26-A0C9-624F6147559B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10" creationId="{CBC82A09-22E7-40D1-973A-17001FF3C11A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12" creationId="{8AC0337B-FDE8-4B86-BFF4-59FAC873B4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14" creationId="{09A914CA-205B-49C8-9306-447E154B1AAF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33" creationId="{DA201E2B-3D99-4E7B-801E-8035FE261436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35" creationId="{18A2981C-DDE8-4925-9522-5D966D104095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45" creationId="{E2A5FB6B-4208-4419-88BB-0AA94D6D1547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47" creationId="{8ED9CAB2-CBE3-4D7C-90A9-241E70F1596C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51" creationId="{8E4D1A65-2553-4971-A816-0E342AC9194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53" creationId="{690F90EB-95A2-46A2-927C-D49244D061B3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204495032" sldId="265"/>
            <ac:spMk id="57" creationId="{6F3A075F-C29A-45EB-823D-B4027D0C5BF6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k cId="2204495032" sldId="265"/>
            <ac:picMk id="2" creationId="{43FDA97D-CFBD-4B9F-AEC9-ED1EF3C7C14E}"/>
          </ac:picMkLst>
        </pc:pic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k cId="2204495032" sldId="265"/>
            <ac:cxnSpMk id="37" creationId="{BD23F0BE-391D-4438-82C1-104FFFACDED2}"/>
          </ac:cxnSpMkLst>
        </pc:cxn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k cId="2204495032" sldId="265"/>
            <ac:cxnSpMk id="39" creationId="{F9F92282-8282-4A5E-984B-4806F7F355A3}"/>
          </ac:cxnSpMkLst>
        </pc:cxn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k cId="2204495032" sldId="265"/>
            <ac:cxnSpMk id="41" creationId="{E1140F84-FED6-4E36-BDAC-2922C82D6E16}"/>
          </ac:cxnSpMkLst>
        </pc:cxn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k cId="2204495032" sldId="265"/>
            <ac:cxnSpMk id="43" creationId="{67F74554-BA34-4ACF-925C-C8A9B4E4F549}"/>
          </ac:cxnSpMkLst>
        </pc:cxn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k cId="2204495032" sldId="265"/>
            <ac:cxnSpMk id="49" creationId="{5237705A-2DB4-4D0B-8D03-7BD5D467BE98}"/>
          </ac:cxnSpMkLst>
        </pc:cxn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k cId="2204495032" sldId="265"/>
            <ac:cxnSpMk id="55" creationId="{CD84D42D-EC34-4566-A328-4866355BA38D}"/>
          </ac:cxnSpMkLst>
        </pc:cxnChg>
      </pc:sldChg>
      <pc:sldChg chg="modSp del">
        <pc:chgData name="MICHELE BOTTAZZI" userId="S::m.bottazzi@cineca.it::331d8ccc-130b-4b63-997c-81d8e83cf9b4" providerId="AD" clId="Web-{FBD52C97-B066-A7B9-E159-75ABD024CD46}" dt="2021-06-21T14:38:00.465" v="365"/>
        <pc:sldMkLst>
          <pc:docMk/>
          <pc:sldMk cId="2412002128" sldId="266"/>
        </pc:sld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12" creationId="{B9ABA3D3-763F-4075-9F32-E5D0BF6E8817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14" creationId="{7695675A-28BE-4C3C-82C5-339EF6A37158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33" creationId="{8C284FA6-83EB-43F9-8EF5-254144EC7F04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35" creationId="{465D32F3-78A5-456A-BB89-07E10426A063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37" creationId="{56003B54-C408-46F0-8617-5DBE37368122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39" creationId="{FF827302-A0C0-4258-BFE5-0A64770011B4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k cId="2412002128" sldId="266"/>
            <ac:spMk id="41" creationId="{3C5490B7-F685-4C4B-9C00-AE312602A452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k cId="2412002128" sldId="266"/>
            <ac:picMk id="10" creationId="{F21CF1EB-F96F-4694-A97F-59A80D591E34}"/>
          </ac:picMkLst>
        </pc:picChg>
      </pc:sldChg>
      <pc:sldChg chg="addSp modSp add ord replId">
        <pc:chgData name="MICHELE BOTTAZZI" userId="S::m.bottazzi@cineca.it::331d8ccc-130b-4b63-997c-81d8e83cf9b4" providerId="AD" clId="Web-{FBD52C97-B066-A7B9-E159-75ABD024CD46}" dt="2021-06-22T07:01:52.590" v="373"/>
        <pc:sldMkLst>
          <pc:docMk/>
          <pc:sldMk cId="755802081" sldId="267"/>
        </pc:sldMkLst>
        <pc:spChg chg="add mod">
          <ac:chgData name="MICHELE BOTTAZZI" userId="S::m.bottazzi@cineca.it::331d8ccc-130b-4b63-997c-81d8e83cf9b4" providerId="AD" clId="Web-{FBD52C97-B066-A7B9-E159-75ABD024CD46}" dt="2021-06-22T07:00:40.088" v="369"/>
          <ac:spMkLst>
            <pc:docMk/>
            <pc:sldMk cId="755802081" sldId="267"/>
            <ac:spMk id="2" creationId="{2DDE9AD8-B9F7-44F5-B712-777CFA0DF607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6:41.466" v="243"/>
          <ac:spMkLst>
            <pc:docMk/>
            <pc:sldMk cId="755802081" sldId="267"/>
            <ac:spMk id="9" creationId="{E5EFF445-0295-4087-83B4-0E273BBE2039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4:28.268" v="8" actId="1076"/>
          <ac:spMkLst>
            <pc:docMk/>
            <pc:sldMk cId="755802081" sldId="267"/>
            <ac:spMk id="11" creationId="{3E6028B9-BF8E-4F2E-8233-CAED3473411E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4:25.112" v="7" actId="1076"/>
          <ac:spMkLst>
            <pc:docMk/>
            <pc:sldMk cId="755802081" sldId="267"/>
            <ac:spMk id="13" creationId="{3F7DB216-09F6-4A72-BB5A-357C1E0D3399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6:00.583" v="21" actId="14100"/>
          <ac:spMkLst>
            <pc:docMk/>
            <pc:sldMk cId="755802081" sldId="267"/>
            <ac:spMk id="15" creationId="{D1AAED37-7B86-4220-B972-D14D0F4565E4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4:44.769" v="12" actId="1076"/>
          <ac:spMkLst>
            <pc:docMk/>
            <pc:sldMk cId="755802081" sldId="267"/>
            <ac:spMk id="17" creationId="{03AD92D9-C7A2-42E7-9161-9CBCCBFF3F79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6:46.295" v="244"/>
          <ac:spMkLst>
            <pc:docMk/>
            <pc:sldMk cId="755802081" sldId="267"/>
            <ac:spMk id="19" creationId="{2C369620-6006-4C32-937F-B98F68AC1718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4:54.472" v="14" actId="1076"/>
          <ac:spMkLst>
            <pc:docMk/>
            <pc:sldMk cId="755802081" sldId="267"/>
            <ac:spMk id="21" creationId="{3734B0FA-3EEB-464F-9F5E-916385299006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6:50.717" v="245"/>
          <ac:spMkLst>
            <pc:docMk/>
            <pc:sldMk cId="755802081" sldId="267"/>
            <ac:spMk id="23" creationId="{A63FC052-4333-4F11-87C2-B190CD772FF6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5:08.769" v="16" actId="1076"/>
          <ac:spMkLst>
            <pc:docMk/>
            <pc:sldMk cId="755802081" sldId="267"/>
            <ac:spMk id="25" creationId="{D56A08F3-02AE-4842-AC18-C8F79CC666AD}"/>
          </ac:spMkLst>
        </pc:spChg>
        <pc:spChg chg="mod">
          <ac:chgData name="MICHELE BOTTAZZI" userId="S::m.bottazzi@cineca.it::331d8ccc-130b-4b63-997c-81d8e83cf9b4" providerId="AD" clId="Web-{FBD52C97-B066-A7B9-E159-75ABD024CD46}" dt="2021-06-21T14:26:35.810" v="241"/>
          <ac:spMkLst>
            <pc:docMk/>
            <pc:sldMk cId="755802081" sldId="267"/>
            <ac:spMk id="27" creationId="{14BDBCFB-E4DA-49A8-A5BC-1551AB66124C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4:30.862" v="9" actId="1076"/>
          <ac:spMkLst>
            <pc:docMk/>
            <pc:sldMk cId="755802081" sldId="267"/>
            <ac:spMk id="29" creationId="{29E8FA85-8785-4591-82E0-2116423FC018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4:38.675" v="11" actId="1076"/>
          <ac:spMkLst>
            <pc:docMk/>
            <pc:sldMk cId="755802081" sldId="267"/>
            <ac:spMk id="31" creationId="{0F1B19E4-161F-4795-85C8-735919ED76B8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4:16.096" v="5" actId="1076"/>
          <ac:picMkLst>
            <pc:docMk/>
            <pc:sldMk cId="755802081" sldId="267"/>
            <ac:picMk id="3" creationId="{789474A5-4B5A-435A-BA94-89637C59F717}"/>
          </ac:picMkLst>
        </pc:picChg>
      </pc:sldChg>
      <pc:sldChg chg="addSp delSp modSp add del replId">
        <pc:chgData name="MICHELE BOTTAZZI" userId="S::m.bottazzi@cineca.it::331d8ccc-130b-4b63-997c-81d8e83cf9b4" providerId="AD" clId="Web-{FBD52C97-B066-A7B9-E159-75ABD024CD46}" dt="2021-06-21T14:34:50.243" v="317"/>
        <pc:sldMkLst>
          <pc:docMk/>
          <pc:sldMk cId="1082920461" sldId="268"/>
        </pc:sldMkLst>
        <pc:spChg chg="del mod">
          <ac:chgData name="MICHELE BOTTAZZI" userId="S::m.bottazzi@cineca.it::331d8ccc-130b-4b63-997c-81d8e83cf9b4" providerId="AD" clId="Web-{FBD52C97-B066-A7B9-E159-75ABD024CD46}" dt="2021-06-21T14:13:07.167" v="195"/>
          <ac:spMkLst>
            <pc:docMk/>
            <pc:sldMk cId="1082920461" sldId="268"/>
            <ac:spMk id="4" creationId="{5746A744-780A-4EAB-BC13-B61B5908473E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67" v="194"/>
          <ac:spMkLst>
            <pc:docMk/>
            <pc:sldMk cId="1082920461" sldId="268"/>
            <ac:spMk id="5" creationId="{D7B8E384-4747-46DE-8E98-AC63680249B3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67" v="193"/>
          <ac:spMkLst>
            <pc:docMk/>
            <pc:sldMk cId="1082920461" sldId="268"/>
            <ac:spMk id="7" creationId="{40EA3027-09D8-4DEC-B6F3-AB128E8A9D0E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67" v="192"/>
          <ac:spMkLst>
            <pc:docMk/>
            <pc:sldMk cId="1082920461" sldId="268"/>
            <ac:spMk id="8" creationId="{32B26EBC-86A1-4C26-A0C9-624F6147559B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67" v="191"/>
          <ac:spMkLst>
            <pc:docMk/>
            <pc:sldMk cId="1082920461" sldId="268"/>
            <ac:spMk id="10" creationId="{CBC82A09-22E7-40D1-973A-17001FF3C11A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67" v="190"/>
          <ac:spMkLst>
            <pc:docMk/>
            <pc:sldMk cId="1082920461" sldId="268"/>
            <ac:spMk id="12" creationId="{8AC0337B-FDE8-4B86-BFF4-59FAC873B400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52" v="189"/>
          <ac:spMkLst>
            <pc:docMk/>
            <pc:sldMk cId="1082920461" sldId="268"/>
            <ac:spMk id="14" creationId="{09A914CA-205B-49C8-9306-447E154B1AAF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52" v="188"/>
          <ac:spMkLst>
            <pc:docMk/>
            <pc:sldMk cId="1082920461" sldId="268"/>
            <ac:spMk id="33" creationId="{DA201E2B-3D99-4E7B-801E-8035FE261436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52" v="187"/>
          <ac:spMkLst>
            <pc:docMk/>
            <pc:sldMk cId="1082920461" sldId="268"/>
            <ac:spMk id="35" creationId="{18A2981C-DDE8-4925-9522-5D966D104095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15.996" v="197"/>
          <ac:spMkLst>
            <pc:docMk/>
            <pc:sldMk cId="1082920461" sldId="268"/>
            <ac:spMk id="45" creationId="{E2A5FB6B-4208-4419-88BB-0AA94D6D1547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52" v="182"/>
          <ac:spMkLst>
            <pc:docMk/>
            <pc:sldMk cId="1082920461" sldId="268"/>
            <ac:spMk id="47" creationId="{8ED9CAB2-CBE3-4D7C-90A9-241E70F1596C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52" v="181"/>
          <ac:spMkLst>
            <pc:docMk/>
            <pc:sldMk cId="1082920461" sldId="268"/>
            <ac:spMk id="51" creationId="{8E4D1A65-2553-4971-A816-0E342AC91940}"/>
          </ac:spMkLst>
        </pc:spChg>
        <pc:spChg chg="del mod">
          <ac:chgData name="MICHELE BOTTAZZI" userId="S::m.bottazzi@cineca.it::331d8ccc-130b-4b63-997c-81d8e83cf9b4" providerId="AD" clId="Web-{FBD52C97-B066-A7B9-E159-75ABD024CD46}" dt="2021-06-21T14:13:07.152" v="180"/>
          <ac:spMkLst>
            <pc:docMk/>
            <pc:sldMk cId="1082920461" sldId="268"/>
            <ac:spMk id="53" creationId="{690F90EB-95A2-46A2-927C-D49244D061B3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9:20.274" v="52" actId="1076"/>
          <ac:spMkLst>
            <pc:docMk/>
            <pc:sldMk cId="1082920461" sldId="268"/>
            <ac:spMk id="57" creationId="{6F3A075F-C29A-45EB-823D-B4027D0C5BF6}"/>
          </ac:spMkLst>
        </pc:spChg>
        <pc:picChg chg="mod">
          <ac:chgData name="MICHELE BOTTAZZI" userId="S::m.bottazzi@cineca.it::331d8ccc-130b-4b63-997c-81d8e83cf9b4" providerId="AD" clId="Web-{FBD52C97-B066-A7B9-E159-75ABD024CD46}" dt="2021-06-21T14:00:19.526" v="54" actId="1076"/>
          <ac:picMkLst>
            <pc:docMk/>
            <pc:sldMk cId="1082920461" sldId="268"/>
            <ac:picMk id="2" creationId="{43FDA97D-CFBD-4B9F-AEC9-ED1EF3C7C14E}"/>
          </ac:picMkLst>
        </pc:picChg>
        <pc:picChg chg="add mod">
          <ac:chgData name="MICHELE BOTTAZZI" userId="S::m.bottazzi@cineca.it::331d8ccc-130b-4b63-997c-81d8e83cf9b4" providerId="AD" clId="Web-{FBD52C97-B066-A7B9-E159-75ABD024CD46}" dt="2021-06-21T14:16:21.859" v="204"/>
          <ac:picMkLst>
            <pc:docMk/>
            <pc:sldMk cId="1082920461" sldId="268"/>
            <ac:picMk id="3" creationId="{80375524-36FB-426B-A69F-298D79D0C4B7}"/>
          </ac:picMkLst>
        </pc:picChg>
        <pc:cxnChg chg="add del mod">
          <ac:chgData name="MICHELE BOTTAZZI" userId="S::m.bottazzi@cineca.it::331d8ccc-130b-4b63-997c-81d8e83cf9b4" providerId="AD" clId="Web-{FBD52C97-B066-A7B9-E159-75ABD024CD46}" dt="2021-06-21T14:13:07.152" v="178"/>
          <ac:cxnSpMkLst>
            <pc:docMk/>
            <pc:sldMk cId="1082920461" sldId="268"/>
            <ac:cxnSpMk id="23" creationId="{D94A6A75-CEB7-4686-AA62-D08C1BE62CF5}"/>
          </ac:cxnSpMkLst>
        </pc:cxnChg>
        <pc:cxnChg chg="del mod">
          <ac:chgData name="MICHELE BOTTAZZI" userId="S::m.bottazzi@cineca.it::331d8ccc-130b-4b63-997c-81d8e83cf9b4" providerId="AD" clId="Web-{FBD52C97-B066-A7B9-E159-75ABD024CD46}" dt="2021-06-21T14:13:07.152" v="186"/>
          <ac:cxnSpMkLst>
            <pc:docMk/>
            <pc:sldMk cId="1082920461" sldId="268"/>
            <ac:cxnSpMk id="37" creationId="{BD23F0BE-391D-4438-82C1-104FFFACDED2}"/>
          </ac:cxnSpMkLst>
        </pc:cxnChg>
        <pc:cxnChg chg="del mod">
          <ac:chgData name="MICHELE BOTTAZZI" userId="S::m.bottazzi@cineca.it::331d8ccc-130b-4b63-997c-81d8e83cf9b4" providerId="AD" clId="Web-{FBD52C97-B066-A7B9-E159-75ABD024CD46}" dt="2021-06-21T14:13:07.152" v="185"/>
          <ac:cxnSpMkLst>
            <pc:docMk/>
            <pc:sldMk cId="1082920461" sldId="268"/>
            <ac:cxnSpMk id="39" creationId="{F9F92282-8282-4A5E-984B-4806F7F355A3}"/>
          </ac:cxnSpMkLst>
        </pc:cxnChg>
        <pc:cxnChg chg="del mod">
          <ac:chgData name="MICHELE BOTTAZZI" userId="S::m.bottazzi@cineca.it::331d8ccc-130b-4b63-997c-81d8e83cf9b4" providerId="AD" clId="Web-{FBD52C97-B066-A7B9-E159-75ABD024CD46}" dt="2021-06-21T14:13:07.152" v="184"/>
          <ac:cxnSpMkLst>
            <pc:docMk/>
            <pc:sldMk cId="1082920461" sldId="268"/>
            <ac:cxnSpMk id="41" creationId="{E1140F84-FED6-4E36-BDAC-2922C82D6E16}"/>
          </ac:cxnSpMkLst>
        </pc:cxnChg>
        <pc:cxnChg chg="del mod">
          <ac:chgData name="MICHELE BOTTAZZI" userId="S::m.bottazzi@cineca.it::331d8ccc-130b-4b63-997c-81d8e83cf9b4" providerId="AD" clId="Web-{FBD52C97-B066-A7B9-E159-75ABD024CD46}" dt="2021-06-21T14:13:07.152" v="183"/>
          <ac:cxnSpMkLst>
            <pc:docMk/>
            <pc:sldMk cId="1082920461" sldId="268"/>
            <ac:cxnSpMk id="43" creationId="{67F74554-BA34-4ACF-925C-C8A9B4E4F549}"/>
          </ac:cxnSpMkLst>
        </pc:cxnChg>
        <pc:cxnChg chg="del mod">
          <ac:chgData name="MICHELE BOTTAZZI" userId="S::m.bottazzi@cineca.it::331d8ccc-130b-4b63-997c-81d8e83cf9b4" providerId="AD" clId="Web-{FBD52C97-B066-A7B9-E159-75ABD024CD46}" dt="2021-06-21T14:12:08.182" v="168"/>
          <ac:cxnSpMkLst>
            <pc:docMk/>
            <pc:sldMk cId="1082920461" sldId="268"/>
            <ac:cxnSpMk id="49" creationId="{5237705A-2DB4-4D0B-8D03-7BD5D467BE98}"/>
          </ac:cxnSpMkLst>
        </pc:cxnChg>
        <pc:cxnChg chg="del mod">
          <ac:chgData name="MICHELE BOTTAZZI" userId="S::m.bottazzi@cineca.it::331d8ccc-130b-4b63-997c-81d8e83cf9b4" providerId="AD" clId="Web-{FBD52C97-B066-A7B9-E159-75ABD024CD46}" dt="2021-06-21T14:13:07.152" v="179"/>
          <ac:cxnSpMkLst>
            <pc:docMk/>
            <pc:sldMk cId="1082920461" sldId="268"/>
            <ac:cxnSpMk id="55" creationId="{CD84D42D-EC34-4566-A328-4866355BA38D}"/>
          </ac:cxnSpMkLst>
        </pc:cxnChg>
      </pc:sldChg>
      <pc:sldChg chg="modSp add del replId">
        <pc:chgData name="MICHELE BOTTAZZI" userId="S::m.bottazzi@cineca.it::331d8ccc-130b-4b63-997c-81d8e83cf9b4" providerId="AD" clId="Web-{FBD52C97-B066-A7B9-E159-75ABD024CD46}" dt="2021-06-21T14:34:47.617" v="316"/>
        <pc:sldMkLst>
          <pc:docMk/>
          <pc:sldMk cId="1737412963" sldId="269"/>
        </pc:sldMkLst>
        <pc:spChg chg="mod">
          <ac:chgData name="MICHELE BOTTAZZI" userId="S::m.bottazzi@cineca.it::331d8ccc-130b-4b63-997c-81d8e83cf9b4" providerId="AD" clId="Web-{FBD52C97-B066-A7B9-E159-75ABD024CD46}" dt="2021-06-21T14:14:00.465" v="203" actId="1076"/>
          <ac:spMkLst>
            <pc:docMk/>
            <pc:sldMk cId="1737412963" sldId="269"/>
            <ac:spMk id="45" creationId="{E2A5FB6B-4208-4419-88BB-0AA94D6D1547}"/>
          </ac:spMkLst>
        </pc:spChg>
      </pc:sldChg>
      <pc:sldChg chg="delSp modSp add del replId">
        <pc:chgData name="MICHELE BOTTAZZI" userId="S::m.bottazzi@cineca.it::331d8ccc-130b-4b63-997c-81d8e83cf9b4" providerId="AD" clId="Web-{FBD52C97-B066-A7B9-E159-75ABD024CD46}" dt="2021-06-21T14:34:55.102" v="319"/>
        <pc:sldMkLst>
          <pc:docMk/>
          <pc:sldMk cId="2059073961" sldId="270"/>
        </pc:sldMkLst>
        <pc:picChg chg="del">
          <ac:chgData name="MICHELE BOTTAZZI" userId="S::m.bottazzi@cineca.it::331d8ccc-130b-4b63-997c-81d8e83cf9b4" providerId="AD" clId="Web-{FBD52C97-B066-A7B9-E159-75ABD024CD46}" dt="2021-06-21T14:18:33.378" v="206"/>
          <ac:picMkLst>
            <pc:docMk/>
            <pc:sldMk cId="2059073961" sldId="270"/>
            <ac:picMk id="2" creationId="{43FDA97D-CFBD-4B9F-AEC9-ED1EF3C7C14E}"/>
          </ac:picMkLst>
        </pc:picChg>
        <pc:picChg chg="mod">
          <ac:chgData name="MICHELE BOTTAZZI" userId="S::m.bottazzi@cineca.it::331d8ccc-130b-4b63-997c-81d8e83cf9b4" providerId="AD" clId="Web-{FBD52C97-B066-A7B9-E159-75ABD024CD46}" dt="2021-06-21T14:18:40.878" v="209" actId="14100"/>
          <ac:picMkLst>
            <pc:docMk/>
            <pc:sldMk cId="2059073961" sldId="270"/>
            <ac:picMk id="3" creationId="{80375524-36FB-426B-A69F-298D79D0C4B7}"/>
          </ac:picMkLst>
        </pc:picChg>
      </pc:sldChg>
      <pc:sldChg chg="addSp delSp modSp add ord replId">
        <pc:chgData name="MICHELE BOTTAZZI" userId="S::m.bottazzi@cineca.it::331d8ccc-130b-4b63-997c-81d8e83cf9b4" providerId="AD" clId="Web-{FBD52C97-B066-A7B9-E159-75ABD024CD46}" dt="2021-06-22T07:06:27.456" v="419"/>
        <pc:sldMkLst>
          <pc:docMk/>
          <pc:sldMk cId="2587022900" sldId="271"/>
        </pc:sldMkLst>
        <pc:spChg chg="add mod">
          <ac:chgData name="MICHELE BOTTAZZI" userId="S::m.bottazzi@cineca.it::331d8ccc-130b-4b63-997c-81d8e83cf9b4" providerId="AD" clId="Web-{FBD52C97-B066-A7B9-E159-75ABD024CD46}" dt="2021-06-21T14:32:21.489" v="290" actId="14100"/>
          <ac:spMkLst>
            <pc:docMk/>
            <pc:sldMk cId="2587022900" sldId="271"/>
            <ac:spMk id="4" creationId="{5AFF2CFD-E86E-413E-BC29-20A904B44D0A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39.788" v="302" actId="1076"/>
          <ac:spMkLst>
            <pc:docMk/>
            <pc:sldMk cId="2587022900" sldId="271"/>
            <ac:spMk id="6" creationId="{FE9D65AE-5A83-4E23-A4C2-A4D6A64CA7CC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50.538" v="304" actId="1076"/>
          <ac:spMkLst>
            <pc:docMk/>
            <pc:sldMk cId="2587022900" sldId="271"/>
            <ac:spMk id="8" creationId="{51D81776-4AA4-4D7C-B785-208C167ABCD1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1:59.520" v="274" actId="1076"/>
          <ac:spMkLst>
            <pc:docMk/>
            <pc:sldMk cId="2587022900" sldId="271"/>
            <ac:spMk id="10" creationId="{4E0D1294-DEDC-41BA-9EA9-8DCC3C278667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1:59.520" v="275" actId="1076"/>
          <ac:spMkLst>
            <pc:docMk/>
            <pc:sldMk cId="2587022900" sldId="271"/>
            <ac:spMk id="12" creationId="{D30ED918-FACB-44D3-934C-AB0CB5541596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2:29.974" v="292" actId="14100"/>
          <ac:spMkLst>
            <pc:docMk/>
            <pc:sldMk cId="2587022900" sldId="271"/>
            <ac:spMk id="14" creationId="{9E6EAFC5-48C0-4422-B4F1-1D8A6DA8D379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2:38.662" v="294" actId="14100"/>
          <ac:spMkLst>
            <pc:docMk/>
            <pc:sldMk cId="2587022900" sldId="271"/>
            <ac:spMk id="16" creationId="{40D62200-F033-4902-9B3F-132BAFAE660F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36.022" v="301" actId="1076"/>
          <ac:spMkLst>
            <pc:docMk/>
            <pc:sldMk cId="2587022900" sldId="271"/>
            <ac:spMk id="18" creationId="{FFF62521-73C4-4FC7-8A28-C06C0FABB3DB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33.038" v="300" actId="1076"/>
          <ac:spMkLst>
            <pc:docMk/>
            <pc:sldMk cId="2587022900" sldId="271"/>
            <ac:spMk id="20" creationId="{21903AB6-90BA-4402-BB41-51728743EFFB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47.132" v="303" actId="1076"/>
          <ac:spMkLst>
            <pc:docMk/>
            <pc:sldMk cId="2587022900" sldId="271"/>
            <ac:spMk id="30" creationId="{883FA53B-82D2-48BF-920D-7B9EE5EBB1F4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2:07.833" v="289" actId="1076"/>
          <ac:spMkLst>
            <pc:docMk/>
            <pc:sldMk cId="2587022900" sldId="271"/>
            <ac:spMk id="32" creationId="{97900441-AD26-4B90-803A-A6B2B29BC1A5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19.178" v="298" actId="1076"/>
          <ac:spMkLst>
            <pc:docMk/>
            <pc:sldMk cId="2587022900" sldId="271"/>
            <ac:spMk id="34" creationId="{68328AAF-6015-49A3-BEC2-5F07737F6BC6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3:06.850" v="297"/>
          <ac:spMkLst>
            <pc:docMk/>
            <pc:sldMk cId="2587022900" sldId="271"/>
            <ac:spMk id="40" creationId="{390781C0-04D5-49BE-AE60-15A520E34EDC}"/>
          </ac:spMkLst>
        </pc:spChg>
        <pc:picChg chg="add mod">
          <ac:chgData name="MICHELE BOTTAZZI" userId="S::m.bottazzi@cineca.it::331d8ccc-130b-4b63-997c-81d8e83cf9b4" providerId="AD" clId="Web-{FBD52C97-B066-A7B9-E159-75ABD024CD46}" dt="2021-06-21T14:30:34.581" v="252" actId="1076"/>
          <ac:picMkLst>
            <pc:docMk/>
            <pc:sldMk cId="2587022900" sldId="271"/>
            <ac:picMk id="2" creationId="{C7F8D3BC-0037-40BA-9C4E-D1ACEBF2E70E}"/>
          </ac:picMkLst>
        </pc:picChg>
        <pc:picChg chg="del">
          <ac:chgData name="MICHELE BOTTAZZI" userId="S::m.bottazzi@cineca.it::331d8ccc-130b-4b63-997c-81d8e83cf9b4" providerId="AD" clId="Web-{FBD52C97-B066-A7B9-E159-75ABD024CD46}" dt="2021-06-21T14:29:08.907" v="247"/>
          <ac:picMkLst>
            <pc:docMk/>
            <pc:sldMk cId="2587022900" sldId="271"/>
            <ac:picMk id="3" creationId="{80375524-36FB-426B-A69F-298D79D0C4B7}"/>
          </ac:picMkLst>
        </pc:picChg>
        <pc:cxnChg chg="add mod">
          <ac:chgData name="MICHELE BOTTAZZI" userId="S::m.bottazzi@cineca.it::331d8ccc-130b-4b63-997c-81d8e83cf9b4" providerId="AD" clId="Web-{FBD52C97-B066-A7B9-E159-75ABD024CD46}" dt="2021-06-21T14:34:28.414" v="314" actId="14100"/>
          <ac:cxnSpMkLst>
            <pc:docMk/>
            <pc:sldMk cId="2587022900" sldId="271"/>
            <ac:cxnSpMk id="22" creationId="{D8579D75-3F3F-4C57-9249-26F1811FCB01}"/>
          </ac:cxnSpMkLst>
        </pc:cxnChg>
        <pc:cxnChg chg="add mod">
          <ac:chgData name="MICHELE BOTTAZZI" userId="S::m.bottazzi@cineca.it::331d8ccc-130b-4b63-997c-81d8e83cf9b4" providerId="AD" clId="Web-{FBD52C97-B066-A7B9-E159-75ABD024CD46}" dt="2021-06-21T14:34:17.804" v="311" actId="14100"/>
          <ac:cxnSpMkLst>
            <pc:docMk/>
            <pc:sldMk cId="2587022900" sldId="271"/>
            <ac:cxnSpMk id="24" creationId="{44EA245F-6EFD-4617-A495-BE1E0D9DAF75}"/>
          </ac:cxnSpMkLst>
        </pc:cxnChg>
        <pc:cxnChg chg="add mod">
          <ac:chgData name="MICHELE BOTTAZZI" userId="S::m.bottazzi@cineca.it::331d8ccc-130b-4b63-997c-81d8e83cf9b4" providerId="AD" clId="Web-{FBD52C97-B066-A7B9-E159-75ABD024CD46}" dt="2021-06-21T14:33:23.178" v="299" actId="14100"/>
          <ac:cxnSpMkLst>
            <pc:docMk/>
            <pc:sldMk cId="2587022900" sldId="271"/>
            <ac:cxnSpMk id="26" creationId="{63174BDD-BAAF-4991-A0CA-18283F3F0800}"/>
          </ac:cxnSpMkLst>
        </pc:cxnChg>
        <pc:cxnChg chg="add mod">
          <ac:chgData name="MICHELE BOTTAZZI" userId="S::m.bottazzi@cineca.it::331d8ccc-130b-4b63-997c-81d8e83cf9b4" providerId="AD" clId="Web-{FBD52C97-B066-A7B9-E159-75ABD024CD46}" dt="2021-06-21T14:34:12.414" v="309" actId="1076"/>
          <ac:cxnSpMkLst>
            <pc:docMk/>
            <pc:sldMk cId="2587022900" sldId="271"/>
            <ac:cxnSpMk id="28" creationId="{3ACB5218-594B-4B66-B6F6-311DE94CDD29}"/>
          </ac:cxnSpMkLst>
        </pc:cxnChg>
        <pc:cxnChg chg="add mod">
          <ac:chgData name="MICHELE BOTTAZZI" userId="S::m.bottazzi@cineca.it::331d8ccc-130b-4b63-997c-81d8e83cf9b4" providerId="AD" clId="Web-{FBD52C97-B066-A7B9-E159-75ABD024CD46}" dt="2021-06-21T14:34:38.883" v="315" actId="14100"/>
          <ac:cxnSpMkLst>
            <pc:docMk/>
            <pc:sldMk cId="2587022900" sldId="271"/>
            <ac:cxnSpMk id="36" creationId="{0F4B7CCC-4901-4EA5-8C9B-E5A6BCB1B731}"/>
          </ac:cxnSpMkLst>
        </pc:cxnChg>
        <pc:cxnChg chg="add mod">
          <ac:chgData name="MICHELE BOTTAZZI" userId="S::m.bottazzi@cineca.it::331d8ccc-130b-4b63-997c-81d8e83cf9b4" providerId="AD" clId="Web-{FBD52C97-B066-A7B9-E159-75ABD024CD46}" dt="2021-06-21T14:34:02.007" v="307" actId="1076"/>
          <ac:cxnSpMkLst>
            <pc:docMk/>
            <pc:sldMk cId="2587022900" sldId="271"/>
            <ac:cxnSpMk id="38" creationId="{6925166B-B969-4EDD-8C9F-75C48440FF3B}"/>
          </ac:cxnSpMkLst>
        </pc:cxnChg>
      </pc:sldChg>
      <pc:sldChg chg="addSp delSp modSp new">
        <pc:chgData name="MICHELE BOTTAZZI" userId="S::m.bottazzi@cineca.it::331d8ccc-130b-4b63-997c-81d8e83cf9b4" providerId="AD" clId="Web-{FBD52C97-B066-A7B9-E159-75ABD024CD46}" dt="2021-06-21T14:37:55.497" v="364" actId="1076"/>
        <pc:sldMkLst>
          <pc:docMk/>
          <pc:sldMk cId="3540932005" sldId="272"/>
        </pc:sldMkLst>
        <pc:spChg chg="add mod">
          <ac:chgData name="MICHELE BOTTAZZI" userId="S::m.bottazzi@cineca.it::331d8ccc-130b-4b63-997c-81d8e83cf9b4" providerId="AD" clId="Web-{FBD52C97-B066-A7B9-E159-75ABD024CD46}" dt="2021-06-21T14:36:16.135" v="330" actId="14100"/>
          <ac:spMkLst>
            <pc:docMk/>
            <pc:sldMk cId="3540932005" sldId="272"/>
            <ac:spMk id="5" creationId="{34D63DA7-BEF3-464D-B25B-9D652A5C1D70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7:04.402" v="347"/>
          <ac:spMkLst>
            <pc:docMk/>
            <pc:sldMk cId="3540932005" sldId="272"/>
            <ac:spMk id="7" creationId="{2F91CAF2-5150-4916-B78F-41350C5FF040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7:19.902" v="351" actId="14100"/>
          <ac:spMkLst>
            <pc:docMk/>
            <pc:sldMk cId="3540932005" sldId="272"/>
            <ac:spMk id="9" creationId="{3B9D1438-DB45-454E-8D9F-345C79A5CCC4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7:30.762" v="354"/>
          <ac:spMkLst>
            <pc:docMk/>
            <pc:sldMk cId="3540932005" sldId="272"/>
            <ac:spMk id="11" creationId="{2FBC2902-84AA-4790-BBD3-18637C02F895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6:47.854" v="341" actId="1076"/>
          <ac:spMkLst>
            <pc:docMk/>
            <pc:sldMk cId="3540932005" sldId="272"/>
            <ac:spMk id="13" creationId="{B5BBA0F2-6498-4F53-BAA4-F96C9C5B6A3D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6:36.510" v="337" actId="1076"/>
          <ac:spMkLst>
            <pc:docMk/>
            <pc:sldMk cId="3540932005" sldId="272"/>
            <ac:spMk id="15" creationId="{2AC5C8E4-A9E3-4E3B-AD06-E6493BF355B3}"/>
          </ac:spMkLst>
        </pc:spChg>
        <pc:spChg chg="add del">
          <ac:chgData name="MICHELE BOTTAZZI" userId="S::m.bottazzi@cineca.it::331d8ccc-130b-4b63-997c-81d8e83cf9b4" providerId="AD" clId="Web-{FBD52C97-B066-A7B9-E159-75ABD024CD46}" dt="2021-06-21T14:37:43.184" v="362"/>
          <ac:spMkLst>
            <pc:docMk/>
            <pc:sldMk cId="3540932005" sldId="272"/>
            <ac:spMk id="17" creationId="{A9B4997D-10E4-41B6-8F9D-DB043DF4501D}"/>
          </ac:spMkLst>
        </pc:spChg>
        <pc:spChg chg="add del">
          <ac:chgData name="MICHELE BOTTAZZI" userId="S::m.bottazzi@cineca.it::331d8ccc-130b-4b63-997c-81d8e83cf9b4" providerId="AD" clId="Web-{FBD52C97-B066-A7B9-E159-75ABD024CD46}" dt="2021-06-21T14:37:43.184" v="361"/>
          <ac:spMkLst>
            <pc:docMk/>
            <pc:sldMk cId="3540932005" sldId="272"/>
            <ac:spMk id="19" creationId="{696E4E9C-F8E9-4AE7-BF2B-4E8ADF7771E2}"/>
          </ac:spMkLst>
        </pc:spChg>
        <pc:spChg chg="add del">
          <ac:chgData name="MICHELE BOTTAZZI" userId="S::m.bottazzi@cineca.it::331d8ccc-130b-4b63-997c-81d8e83cf9b4" providerId="AD" clId="Web-{FBD52C97-B066-A7B9-E159-75ABD024CD46}" dt="2021-06-21T14:37:43.184" v="360"/>
          <ac:spMkLst>
            <pc:docMk/>
            <pc:sldMk cId="3540932005" sldId="272"/>
            <ac:spMk id="21" creationId="{7A4F247D-139B-4DA5-B7A6-AF7728B10B46}"/>
          </ac:spMkLst>
        </pc:spChg>
        <pc:spChg chg="add del">
          <ac:chgData name="MICHELE BOTTAZZI" userId="S::m.bottazzi@cineca.it::331d8ccc-130b-4b63-997c-81d8e83cf9b4" providerId="AD" clId="Web-{FBD52C97-B066-A7B9-E159-75ABD024CD46}" dt="2021-06-21T14:37:43.184" v="359"/>
          <ac:spMkLst>
            <pc:docMk/>
            <pc:sldMk cId="3540932005" sldId="272"/>
            <ac:spMk id="23" creationId="{E56B85D4-9DAB-4BDA-B4E3-62C311F34BC9}"/>
          </ac:spMkLst>
        </pc:spChg>
        <pc:spChg chg="add mod">
          <ac:chgData name="MICHELE BOTTAZZI" userId="S::m.bottazzi@cineca.it::331d8ccc-130b-4b63-997c-81d8e83cf9b4" providerId="AD" clId="Web-{FBD52C97-B066-A7B9-E159-75ABD024CD46}" dt="2021-06-21T14:37:55.497" v="364" actId="1076"/>
          <ac:spMkLst>
            <pc:docMk/>
            <pc:sldMk cId="3540932005" sldId="272"/>
            <ac:spMk id="25" creationId="{37D9DCEE-73D9-4218-AE81-E99DFDFE489E}"/>
          </ac:spMkLst>
        </pc:spChg>
        <pc:picChg chg="add mod">
          <ac:chgData name="MICHELE BOTTAZZI" userId="S::m.bottazzi@cineca.it::331d8ccc-130b-4b63-997c-81d8e83cf9b4" providerId="AD" clId="Web-{FBD52C97-B066-A7B9-E159-75ABD024CD46}" dt="2021-06-21T14:36:01.010" v="325" actId="1076"/>
          <ac:picMkLst>
            <pc:docMk/>
            <pc:sldMk cId="3540932005" sldId="272"/>
            <ac:picMk id="3" creationId="{CA9FC3D9-A88A-4169-9343-76B6AA781553}"/>
          </ac:picMkLst>
        </pc:picChg>
      </pc:sldChg>
      <pc:sldChg chg="addSp delSp modSp new">
        <pc:chgData name="MICHELE BOTTAZZI" userId="S::m.bottazzi@cineca.it::331d8ccc-130b-4b63-997c-81d8e83cf9b4" providerId="AD" clId="Web-{FBD52C97-B066-A7B9-E159-75ABD024CD46}" dt="2021-06-22T07:30:17.525" v="690" actId="20577"/>
        <pc:sldMkLst>
          <pc:docMk/>
          <pc:sldMk cId="494683142" sldId="273"/>
        </pc:sldMkLst>
        <pc:spChg chg="add del mod">
          <ac:chgData name="MICHELE BOTTAZZI" userId="S::m.bottazzi@cineca.it::331d8ccc-130b-4b63-997c-81d8e83cf9b4" providerId="AD" clId="Web-{FBD52C97-B066-A7B9-E159-75ABD024CD46}" dt="2021-06-22T07:03:32.983" v="379"/>
          <ac:spMkLst>
            <pc:docMk/>
            <pc:sldMk cId="494683142" sldId="273"/>
            <ac:spMk id="3" creationId="{387BA373-78CA-42EC-B4DA-6DA8AA6F749D}"/>
          </ac:spMkLst>
        </pc:spChg>
        <pc:spChg chg="add mod">
          <ac:chgData name="MICHELE BOTTAZZI" userId="S::m.bottazzi@cineca.it::331d8ccc-130b-4b63-997c-81d8e83cf9b4" providerId="AD" clId="Web-{FBD52C97-B066-A7B9-E159-75ABD024CD46}" dt="2021-06-22T07:30:17.525" v="690" actId="20577"/>
          <ac:spMkLst>
            <pc:docMk/>
            <pc:sldMk cId="494683142" sldId="273"/>
            <ac:spMk id="5" creationId="{C119D644-CACE-448C-B4B5-118065E76C45}"/>
          </ac:spMkLst>
        </pc:spChg>
        <pc:spChg chg="add mod">
          <ac:chgData name="MICHELE BOTTAZZI" userId="S::m.bottazzi@cineca.it::331d8ccc-130b-4b63-997c-81d8e83cf9b4" providerId="AD" clId="Web-{FBD52C97-B066-A7B9-E159-75ABD024CD46}" dt="2021-06-22T07:28:20.241" v="636" actId="20577"/>
          <ac:spMkLst>
            <pc:docMk/>
            <pc:sldMk cId="494683142" sldId="273"/>
            <ac:spMk id="6" creationId="{F34A6A0B-52AE-4C04-96F3-D39B3C4B974C}"/>
          </ac:spMkLst>
        </pc:spChg>
        <pc:spChg chg="add mod">
          <ac:chgData name="MICHELE BOTTAZZI" userId="S::m.bottazzi@cineca.it::331d8ccc-130b-4b63-997c-81d8e83cf9b4" providerId="AD" clId="Web-{FBD52C97-B066-A7B9-E159-75ABD024CD46}" dt="2021-06-22T07:29:53.540" v="684" actId="20577"/>
          <ac:spMkLst>
            <pc:docMk/>
            <pc:sldMk cId="494683142" sldId="273"/>
            <ac:spMk id="7" creationId="{F9325659-97CC-493B-B80E-1705DB7F5D7D}"/>
          </ac:spMkLst>
        </pc:spChg>
        <pc:spChg chg="add mod">
          <ac:chgData name="MICHELE BOTTAZZI" userId="S::m.bottazzi@cineca.it::331d8ccc-130b-4b63-997c-81d8e83cf9b4" providerId="AD" clId="Web-{FBD52C97-B066-A7B9-E159-75ABD024CD46}" dt="2021-06-22T07:22:36.841" v="578" actId="1076"/>
          <ac:spMkLst>
            <pc:docMk/>
            <pc:sldMk cId="494683142" sldId="273"/>
            <ac:spMk id="8" creationId="{AFFF24AA-FA21-4E30-A79F-3B75E9417798}"/>
          </ac:spMkLst>
        </pc:spChg>
        <pc:spChg chg="add mod">
          <ac:chgData name="MICHELE BOTTAZZI" userId="S::m.bottazzi@cineca.it::331d8ccc-130b-4b63-997c-81d8e83cf9b4" providerId="AD" clId="Web-{FBD52C97-B066-A7B9-E159-75ABD024CD46}" dt="2021-06-22T07:18:36.788" v="488"/>
          <ac:spMkLst>
            <pc:docMk/>
            <pc:sldMk cId="494683142" sldId="273"/>
            <ac:spMk id="9" creationId="{FCA731F6-5F6B-463C-96C0-71D432803B1E}"/>
          </ac:spMkLst>
        </pc:spChg>
        <pc:spChg chg="add mod">
          <ac:chgData name="MICHELE BOTTAZZI" userId="S::m.bottazzi@cineca.it::331d8ccc-130b-4b63-997c-81d8e83cf9b4" providerId="AD" clId="Web-{FBD52C97-B066-A7B9-E159-75ABD024CD46}" dt="2021-06-22T07:19:47.946" v="523" actId="1076"/>
          <ac:spMkLst>
            <pc:docMk/>
            <pc:sldMk cId="494683142" sldId="273"/>
            <ac:spMk id="10" creationId="{D9993339-8830-4E1B-9092-9F4F82BB0B8A}"/>
          </ac:spMkLst>
        </pc:spChg>
      </pc:sldChg>
      <pc:sldMasterChg chg="modSp">
        <pc:chgData name="MICHELE BOTTAZZI" userId="S::m.bottazzi@cineca.it::331d8ccc-130b-4b63-997c-81d8e83cf9b4" providerId="AD" clId="Web-{FBD52C97-B066-A7B9-E159-75ABD024CD46}" dt="2021-06-21T13:52:55.016" v="0"/>
        <pc:sldMasterMkLst>
          <pc:docMk/>
          <pc:sldMasterMk cId="2246909722" sldId="2147483648"/>
        </pc:sldMaster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2246909722" sldId="2147483648"/>
            <ac:spMk id="7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2246909722" sldId="2147483648"/>
            <ac:spMk id="12" creationId="{00000000-0000-0000-0000-000000000000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asterMk cId="2246909722" sldId="2147483648"/>
            <ac:picMk id="3" creationId="{0775BD86-F916-A749-B2D4-B8C408274476}"/>
          </ac:picMkLst>
        </pc:pic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asterMk cId="2246909722" sldId="2147483648"/>
            <ac:cxnSpMk id="8" creationId="{23FA31B2-2D76-B148-A2F9-BC1728E49159}"/>
          </ac:cxnSpMkLst>
        </pc:cxnChg>
      </pc:sldMasterChg>
      <pc:sldMasterChg chg="modSp modSldLayout">
        <pc:chgData name="MICHELE BOTTAZZI" userId="S::m.bottazzi@cineca.it::331d8ccc-130b-4b63-997c-81d8e83cf9b4" providerId="AD" clId="Web-{FBD52C97-B066-A7B9-E159-75ABD024CD46}" dt="2021-06-21T13:52:55.016" v="0"/>
        <pc:sldMasterMkLst>
          <pc:docMk/>
          <pc:sldMasterMk cId="0" sldId="2147483659"/>
        </pc:sldMaster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0" sldId="2147483659"/>
            <ac:spMk id="6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0" sldId="2147483659"/>
            <ac:spMk id="7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0" sldId="2147483659"/>
            <ac:spMk id="8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0" sldId="2147483659"/>
            <ac:spMk id="9" creationId="{00000000-0000-0000-0000-000000000000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0" sldId="2147483659"/>
            <ac:spMk id="10" creationId="{00000000-0000-0000-0000-000000000000}"/>
          </ac:spMkLst>
        </pc:sp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49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49"/>
              <ac:spMk id="18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49"/>
              <ac:spMk id="19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49"/>
              <ac:spMk id="20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0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0"/>
              <ac:spMk id="2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0"/>
              <ac:spMk id="2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0"/>
              <ac:spMk id="24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0"/>
              <ac:spMk id="25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1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1"/>
              <ac:spMk id="27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1"/>
              <ac:spMk id="28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1"/>
              <ac:spMk id="29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1"/>
              <ac:spMk id="30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1"/>
              <ac:spMk id="31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2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2"/>
              <ac:spMk id="3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2"/>
              <ac:spMk id="34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2"/>
              <ac:spMk id="35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2"/>
              <ac:spMk id="36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2"/>
              <ac:spMk id="37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3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3"/>
              <ac:spMk id="39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3"/>
              <ac:spMk id="40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3"/>
              <ac:spMk id="41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3"/>
              <ac:spMk id="4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3"/>
              <ac:spMk id="4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3"/>
              <ac:spMk id="44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4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46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47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48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49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50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51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5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4"/>
              <ac:spMk id="53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5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5"/>
              <ac:spMk id="55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5"/>
              <ac:spMk id="56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5"/>
              <ac:spMk id="57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5"/>
              <ac:spMk id="58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5"/>
              <ac:spMk id="59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5"/>
              <ac:spMk id="60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6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6"/>
              <ac:spMk id="6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6"/>
              <ac:spMk id="6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6"/>
              <ac:spMk id="64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6"/>
              <ac:spMk id="65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6"/>
              <ac:spMk id="66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6"/>
              <ac:spMk id="67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7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7"/>
              <ac:spMk id="69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7"/>
              <ac:spMk id="70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7"/>
              <ac:spMk id="71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7"/>
              <ac:spMk id="7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7"/>
              <ac:spMk id="73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58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8"/>
              <ac:spMk id="75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8"/>
              <ac:spMk id="76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8"/>
              <ac:spMk id="77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8"/>
              <ac:spMk id="78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58"/>
              <ac:spMk id="79" creationId="{00000000-0000-0000-0000-000000000000}"/>
            </ac:spMkLst>
          </pc:spChg>
        </pc:sldLayoutChg>
        <pc:sldLayoutChg chg="modSp">
          <pc:chgData name="MICHELE BOTTAZZI" userId="S::m.bottazzi@cineca.it::331d8ccc-130b-4b63-997c-81d8e83cf9b4" providerId="AD" clId="Web-{FBD52C97-B066-A7B9-E159-75ABD024CD46}" dt="2021-06-21T13:52:55.016" v="0"/>
          <pc:sldLayoutMkLst>
            <pc:docMk/>
            <pc:sldMasterMk cId="0" sldId="2147483659"/>
            <pc:sldLayoutMk cId="0" sldId="2147483692"/>
          </pc:sldLayoutMkLst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92"/>
              <ac:spMk id="12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92"/>
              <ac:spMk id="13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92"/>
              <ac:spMk id="14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92"/>
              <ac:spMk id="15" creationId="{00000000-0000-0000-0000-000000000000}"/>
            </ac:spMkLst>
          </pc:spChg>
          <pc:spChg chg="mod">
            <ac:chgData name="MICHELE BOTTAZZI" userId="S::m.bottazzi@cineca.it::331d8ccc-130b-4b63-997c-81d8e83cf9b4" providerId="AD" clId="Web-{FBD52C97-B066-A7B9-E159-75ABD024CD46}" dt="2021-06-21T13:52:55.016" v="0"/>
            <ac:spMkLst>
              <pc:docMk/>
              <pc:sldMasterMk cId="0" sldId="2147483659"/>
              <pc:sldLayoutMk cId="0" sldId="2147483692"/>
              <ac:spMk id="16" creationId="{00000000-0000-0000-0000-000000000000}"/>
            </ac:spMkLst>
          </pc:spChg>
        </pc:sldLayoutChg>
      </pc:sldMasterChg>
      <pc:sldMasterChg chg="modSp">
        <pc:chgData name="MICHELE BOTTAZZI" userId="S::m.bottazzi@cineca.it::331d8ccc-130b-4b63-997c-81d8e83cf9b4" providerId="AD" clId="Web-{FBD52C97-B066-A7B9-E159-75ABD024CD46}" dt="2021-06-21T13:52:55.016" v="0"/>
        <pc:sldMasterMkLst>
          <pc:docMk/>
          <pc:sldMasterMk cId="67826438" sldId="2147483664"/>
        </pc:sldMaster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67826438" sldId="2147483664"/>
            <ac:spMk id="20" creationId="{31B5ABB6-7BFC-9348-9B68-1AB37DF019B2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asterMk cId="67826438" sldId="2147483664"/>
            <ac:picMk id="3" creationId="{3763EEB4-0AF5-0943-BBCA-8ADA53262A2C}"/>
          </ac:picMkLst>
        </pc:pic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asterMk cId="67826438" sldId="2147483664"/>
            <ac:picMk id="13" creationId="{FC164BF2-FE46-D34C-B14F-081C1D3E94F2}"/>
          </ac:picMkLst>
        </pc:pic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asterMk cId="67826438" sldId="2147483664"/>
            <ac:picMk id="15" creationId="{C1410898-9270-3F41-B82A-E2897F95022C}"/>
          </ac:picMkLst>
        </pc:pic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asterMk cId="67826438" sldId="2147483664"/>
            <ac:picMk id="19" creationId="{BF60C5BB-E934-1A4C-936A-776E7C2BC606}"/>
          </ac:picMkLst>
        </pc:picChg>
      </pc:sldMasterChg>
      <pc:sldMasterChg chg="modSp">
        <pc:chgData name="MICHELE BOTTAZZI" userId="S::m.bottazzi@cineca.it::331d8ccc-130b-4b63-997c-81d8e83cf9b4" providerId="AD" clId="Web-{FBD52C97-B066-A7B9-E159-75ABD024CD46}" dt="2021-06-21T13:52:55.016" v="0"/>
        <pc:sldMasterMkLst>
          <pc:docMk/>
          <pc:sldMasterMk cId="404945850" sldId="2147483690"/>
        </pc:sldMasterMkLst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404945850" sldId="2147483690"/>
            <ac:spMk id="15" creationId="{66395E1E-A66F-3949-B7D3-89AB2502BD97}"/>
          </ac:spMkLst>
        </pc:spChg>
        <pc:spChg chg="mod">
          <ac:chgData name="MICHELE BOTTAZZI" userId="S::m.bottazzi@cineca.it::331d8ccc-130b-4b63-997c-81d8e83cf9b4" providerId="AD" clId="Web-{FBD52C97-B066-A7B9-E159-75ABD024CD46}" dt="2021-06-21T13:52:55.016" v="0"/>
          <ac:spMkLst>
            <pc:docMk/>
            <pc:sldMasterMk cId="404945850" sldId="2147483690"/>
            <ac:spMk id="16" creationId="{71802801-C7C6-9A4C-BCA3-19E71A55D54D}"/>
          </ac:spMkLst>
        </pc:spChg>
        <pc:picChg chg="mod">
          <ac:chgData name="MICHELE BOTTAZZI" userId="S::m.bottazzi@cineca.it::331d8ccc-130b-4b63-997c-81d8e83cf9b4" providerId="AD" clId="Web-{FBD52C97-B066-A7B9-E159-75ABD024CD46}" dt="2021-06-21T13:52:55.016" v="0"/>
          <ac:picMkLst>
            <pc:docMk/>
            <pc:sldMasterMk cId="404945850" sldId="2147483690"/>
            <ac:picMk id="10" creationId="{2E203C8D-07BD-2547-9A1C-3F3F948ED6CF}"/>
          </ac:picMkLst>
        </pc:picChg>
        <pc:cxnChg chg="mod">
          <ac:chgData name="MICHELE BOTTAZZI" userId="S::m.bottazzi@cineca.it::331d8ccc-130b-4b63-997c-81d8e83cf9b4" providerId="AD" clId="Web-{FBD52C97-B066-A7B9-E159-75ABD024CD46}" dt="2021-06-21T13:52:55.016" v="0"/>
          <ac:cxnSpMkLst>
            <pc:docMk/>
            <pc:sldMasterMk cId="404945850" sldId="2147483690"/>
            <ac:cxnSpMk id="11" creationId="{6A4EA821-7087-8E44-B8A1-198454B936C2}"/>
          </ac:cxnSpMkLst>
        </pc:cxn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89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-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fld id="{35265F9C-E40F-B94F-975C-87C309FC9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63EEB4-0AF5-0943-BBCA-8ADA53262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00513" y="566088"/>
            <a:ext cx="9904396" cy="5571223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31B5ABB6-7BFC-9348-9B68-1AB37DF019B2}"/>
              </a:ext>
            </a:extLst>
          </p:cNvPr>
          <p:cNvSpPr/>
          <p:nvPr userDrawn="1"/>
        </p:nvSpPr>
        <p:spPr>
          <a:xfrm>
            <a:off x="-500513" y="566088"/>
            <a:ext cx="9904396" cy="557122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64BF2-FE46-D34C-B14F-081C1D3E9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9144000" cy="16744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C1410898-9270-3F41-B82A-E2897F9502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14619"/>
            <a:ext cx="9144000" cy="17722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F60C5BB-E934-1A4C-936A-776E7C2BC6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3645" y="1674409"/>
            <a:ext cx="3638040" cy="1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66395E1E-A66F-3949-B7D3-89AB2502BD97}"/>
              </a:ext>
            </a:extLst>
          </p:cNvPr>
          <p:cNvSpPr/>
          <p:nvPr userDrawn="1"/>
        </p:nvSpPr>
        <p:spPr>
          <a:xfrm>
            <a:off x="0" y="0"/>
            <a:ext cx="3771900" cy="6858000"/>
          </a:xfrm>
          <a:prstGeom prst="rect">
            <a:avLst/>
          </a:prstGeom>
          <a:solidFill>
            <a:srgbClr val="6CC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802801-C7C6-9A4C-BCA3-19E71A55D54D}"/>
              </a:ext>
            </a:extLst>
          </p:cNvPr>
          <p:cNvSpPr/>
          <p:nvPr userDrawn="1"/>
        </p:nvSpPr>
        <p:spPr>
          <a:xfrm rot="21282699">
            <a:off x="-596900" y="-1136355"/>
            <a:ext cx="11036300" cy="2040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E203C8D-07BD-2547-9A1C-3F3F948ED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54289"/>
            <a:ext cx="2813582" cy="1990584"/>
          </a:xfrm>
          <a:prstGeom prst="rect">
            <a:avLst/>
          </a:prstGeom>
        </p:spPr>
      </p:pic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6A4EA821-7087-8E44-B8A1-198454B936C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20702"/>
            <a:ext cx="9144000" cy="83440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80516" y="6347303"/>
            <a:ext cx="3134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0" i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2939" y="6347302"/>
            <a:ext cx="2133600" cy="276998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900" b="0" i="0">
                <a:ln>
                  <a:noFill/>
                </a:ln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fld id="{35265F9C-E40F-B94F-975C-87C309FC9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775BD86-F916-A749-B2D4-B8C4082744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354289"/>
            <a:ext cx="2813582" cy="1990584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23FA31B2-2D76-B148-A2F9-BC1728E4915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94255"/>
            <a:ext cx="9144000" cy="8862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0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6CC9CE46-175B-4E35-8C26-E9E247DC2D2D}"/>
              </a:ext>
            </a:extLst>
          </p:cNvPr>
          <p:cNvSpPr txBox="1"/>
          <p:nvPr/>
        </p:nvSpPr>
        <p:spPr>
          <a:xfrm>
            <a:off x="987655" y="3118334"/>
            <a:ext cx="720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Giugno</a:t>
            </a:r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Lato Regular"/>
              </a:rPr>
              <a:t> 2021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C035AE4-400E-4842-8E21-C07A74879CE3}"/>
              </a:ext>
            </a:extLst>
          </p:cNvPr>
          <p:cNvSpPr txBox="1"/>
          <p:nvPr/>
        </p:nvSpPr>
        <p:spPr>
          <a:xfrm>
            <a:off x="990643" y="3569312"/>
            <a:ext cx="720007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METEO-HUB: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Formazione</a:t>
            </a:r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per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Centri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funzionali</a:t>
            </a:r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regionali</a:t>
            </a:r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e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servizi</a:t>
            </a:r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ARPA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settore</a:t>
            </a:r>
            <a:r>
              <a:rPr lang="en-US" sz="2400" b="1" dirty="0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Roboto"/>
                <a:ea typeface="Roboto"/>
                <a:cs typeface="Lato Regular"/>
              </a:rPr>
              <a:t>meteo</a:t>
            </a:r>
            <a:endParaRPr lang="en-US" sz="24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+mn-lt"/>
              </a:rPr>
              <a:t>Visualizzazione</a:t>
            </a:r>
            <a:r>
              <a:rPr lang="en-US" sz="2000" dirty="0">
                <a:solidFill>
                  <a:schemeClr val="bg1"/>
                </a:solidFill>
                <a:latin typeface="Roboto"/>
                <a:ea typeface="Roboto"/>
                <a:cs typeface="+mn-lt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Roboto"/>
                <a:ea typeface="Roboto"/>
                <a:cs typeface="+mn-lt"/>
              </a:rPr>
              <a:t>mappe</a:t>
            </a:r>
            <a:endParaRPr lang="en-US" sz="2000">
              <a:solidFill>
                <a:schemeClr val="bg1"/>
              </a:solidFill>
              <a:latin typeface="Roboto"/>
              <a:ea typeface="Roboto"/>
              <a:cs typeface="+mn-lt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E3DA7AE-B4A6-421E-83C0-45C823096655}"/>
              </a:ext>
            </a:extLst>
          </p:cNvPr>
          <p:cNvSpPr txBox="1"/>
          <p:nvPr/>
        </p:nvSpPr>
        <p:spPr>
          <a:xfrm>
            <a:off x="984683" y="5060080"/>
            <a:ext cx="6711307" cy="2970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>
                <a:solidFill>
                  <a:srgbClr val="FFFFFF"/>
                </a:solidFill>
                <a:latin typeface="Roboto"/>
                <a:ea typeface="Roboto"/>
                <a:cs typeface="Lato Regular"/>
              </a:rPr>
              <a:t>Michele Bottazzi</a:t>
            </a:r>
            <a:endParaRPr lang="en-US" sz="120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9329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84;p13">
            <a:extLst>
              <a:ext uri="{FF2B5EF4-FFF2-40B4-BE49-F238E27FC236}">
                <a16:creationId xmlns:a16="http://schemas.microsoft.com/office/drawing/2014/main" id="{6F3A075F-C29A-45EB-823D-B4027D0C5BF6}"/>
              </a:ext>
            </a:extLst>
          </p:cNvPr>
          <p:cNvSpPr txBox="1">
            <a:spLocks/>
          </p:cNvSpPr>
          <p:nvPr/>
        </p:nvSpPr>
        <p:spPr>
          <a:xfrm>
            <a:off x="-17191" y="749"/>
            <a:ext cx="9141212" cy="7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>
                <a:solidFill>
                  <a:srgbClr val="0076B6"/>
                </a:solidFill>
                <a:latin typeface="Roboto"/>
                <a:ea typeface="Roboto"/>
              </a:rPr>
              <a:t>OBSERVATION</a:t>
            </a:r>
            <a:endParaRPr lang="en-US" sz="105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C7F8D3BC-0037-40BA-9C4E-D1ACEBF2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3" y="1663158"/>
            <a:ext cx="8504662" cy="4776903"/>
          </a:xfrm>
          <a:prstGeom prst="rect">
            <a:avLst/>
          </a:prstGeom>
        </p:spPr>
      </p:pic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AFF2CFD-E86E-413E-BC29-20A904B44D0A}"/>
              </a:ext>
            </a:extLst>
          </p:cNvPr>
          <p:cNvSpPr/>
          <p:nvPr/>
        </p:nvSpPr>
        <p:spPr>
          <a:xfrm>
            <a:off x="361885" y="3688894"/>
            <a:ext cx="2049215" cy="33732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" name="Google Shape;123;p15">
            <a:extLst>
              <a:ext uri="{FF2B5EF4-FFF2-40B4-BE49-F238E27FC236}">
                <a16:creationId xmlns:a16="http://schemas.microsoft.com/office/drawing/2014/main" id="{FE9D65AE-5A83-4E23-A4C2-A4D6A64CA7CC}"/>
              </a:ext>
            </a:extLst>
          </p:cNvPr>
          <p:cNvSpPr txBox="1"/>
          <p:nvPr/>
        </p:nvSpPr>
        <p:spPr>
          <a:xfrm>
            <a:off x="3073920" y="3521616"/>
            <a:ext cx="1691689" cy="1061807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TIMERANGE:</a:t>
            </a:r>
            <a:endParaRPr lang="en-US" sz="1000" b="1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37160" lvl="0" indent="-11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REAL-TIME VALUE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37160" lvl="0" indent="-11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DAILY OR HOURLY VALUE (MAXIMUM/MINIMUM/MEAN)</a:t>
            </a:r>
            <a:endParaRPr sz="1000" b="1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" name="Google Shape;124;p15">
            <a:extLst>
              <a:ext uri="{FF2B5EF4-FFF2-40B4-BE49-F238E27FC236}">
                <a16:creationId xmlns:a16="http://schemas.microsoft.com/office/drawing/2014/main" id="{51D81776-4AA4-4D7C-B785-208C167ABCD1}"/>
              </a:ext>
            </a:extLst>
          </p:cNvPr>
          <p:cNvSpPr txBox="1"/>
          <p:nvPr/>
        </p:nvSpPr>
        <p:spPr>
          <a:xfrm>
            <a:off x="3073921" y="2697950"/>
            <a:ext cx="1803201" cy="75403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LEVELS ABOVE SURFACE:</a:t>
            </a:r>
            <a:endParaRPr lang="en-US" sz="1000" b="1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37160" lvl="0" indent="-11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 METERS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37160" indent="-111125"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10 METERS 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37160" lvl="0" indent="-11112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125;p15">
            <a:extLst>
              <a:ext uri="{FF2B5EF4-FFF2-40B4-BE49-F238E27FC236}">
                <a16:creationId xmlns:a16="http://schemas.microsoft.com/office/drawing/2014/main" id="{4E0D1294-DEDC-41BA-9EA9-8DCC3C278667}"/>
              </a:ext>
            </a:extLst>
          </p:cNvPr>
          <p:cNvSpPr/>
          <p:nvPr/>
        </p:nvSpPr>
        <p:spPr>
          <a:xfrm>
            <a:off x="361885" y="4361282"/>
            <a:ext cx="970318" cy="32802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" name="Google Shape;126;p15">
            <a:extLst>
              <a:ext uri="{FF2B5EF4-FFF2-40B4-BE49-F238E27FC236}">
                <a16:creationId xmlns:a16="http://schemas.microsoft.com/office/drawing/2014/main" id="{D30ED918-FACB-44D3-934C-AB0CB5541596}"/>
              </a:ext>
            </a:extLst>
          </p:cNvPr>
          <p:cNvSpPr/>
          <p:nvPr/>
        </p:nvSpPr>
        <p:spPr>
          <a:xfrm>
            <a:off x="361885" y="4026214"/>
            <a:ext cx="2049215" cy="33129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" name="Google Shape;127;p15">
            <a:extLst>
              <a:ext uri="{FF2B5EF4-FFF2-40B4-BE49-F238E27FC236}">
                <a16:creationId xmlns:a16="http://schemas.microsoft.com/office/drawing/2014/main" id="{9E6EAFC5-48C0-4422-B4F1-1D8A6DA8D379}"/>
              </a:ext>
            </a:extLst>
          </p:cNvPr>
          <p:cNvSpPr/>
          <p:nvPr/>
        </p:nvSpPr>
        <p:spPr>
          <a:xfrm>
            <a:off x="361885" y="3400289"/>
            <a:ext cx="2049215" cy="28858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6" name="Google Shape;128;p15">
            <a:extLst>
              <a:ext uri="{FF2B5EF4-FFF2-40B4-BE49-F238E27FC236}">
                <a16:creationId xmlns:a16="http://schemas.microsoft.com/office/drawing/2014/main" id="{40D62200-F033-4902-9B3F-132BAFAE660F}"/>
              </a:ext>
            </a:extLst>
          </p:cNvPr>
          <p:cNvSpPr/>
          <p:nvPr/>
        </p:nvSpPr>
        <p:spPr>
          <a:xfrm>
            <a:off x="361885" y="3074533"/>
            <a:ext cx="2049215" cy="32575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8" name="Google Shape;129;p15">
            <a:extLst>
              <a:ext uri="{FF2B5EF4-FFF2-40B4-BE49-F238E27FC236}">
                <a16:creationId xmlns:a16="http://schemas.microsoft.com/office/drawing/2014/main" id="{FFF62521-73C4-4FC7-8A28-C06C0FABB3DB}"/>
              </a:ext>
            </a:extLst>
          </p:cNvPr>
          <p:cNvSpPr txBox="1"/>
          <p:nvPr/>
        </p:nvSpPr>
        <p:spPr>
          <a:xfrm>
            <a:off x="3070644" y="4691593"/>
            <a:ext cx="1026900" cy="39240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REGIONAL NETWORK</a:t>
            </a:r>
            <a:endParaRPr lang="en-US"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0" name="Google Shape;130;p15">
            <a:extLst>
              <a:ext uri="{FF2B5EF4-FFF2-40B4-BE49-F238E27FC236}">
                <a16:creationId xmlns:a16="http://schemas.microsoft.com/office/drawing/2014/main" id="{21903AB6-90BA-4402-BB41-51728743EFFB}"/>
              </a:ext>
            </a:extLst>
          </p:cNvPr>
          <p:cNvSpPr txBox="1"/>
          <p:nvPr/>
        </p:nvSpPr>
        <p:spPr>
          <a:xfrm>
            <a:off x="3068468" y="5207659"/>
            <a:ext cx="1026900" cy="39240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LICENSE SELECTOR</a:t>
            </a:r>
            <a:endParaRPr lang="en-US"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22" name="Google Shape;131;p15">
            <a:extLst>
              <a:ext uri="{FF2B5EF4-FFF2-40B4-BE49-F238E27FC236}">
                <a16:creationId xmlns:a16="http://schemas.microsoft.com/office/drawing/2014/main" id="{D8579D75-3F3F-4C57-9249-26F1811FCB01}"/>
              </a:ext>
            </a:extLst>
          </p:cNvPr>
          <p:cNvCxnSpPr/>
          <p:nvPr/>
        </p:nvCxnSpPr>
        <p:spPr>
          <a:xfrm>
            <a:off x="2415567" y="3811089"/>
            <a:ext cx="685306" cy="108499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32;p15">
            <a:extLst>
              <a:ext uri="{FF2B5EF4-FFF2-40B4-BE49-F238E27FC236}">
                <a16:creationId xmlns:a16="http://schemas.microsoft.com/office/drawing/2014/main" id="{44EA245F-6EFD-4617-A495-BE1E0D9DAF75}"/>
              </a:ext>
            </a:extLst>
          </p:cNvPr>
          <p:cNvCxnSpPr/>
          <p:nvPr/>
        </p:nvCxnSpPr>
        <p:spPr>
          <a:xfrm>
            <a:off x="2434152" y="3563165"/>
            <a:ext cx="612007" cy="45095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133;p15">
            <a:extLst>
              <a:ext uri="{FF2B5EF4-FFF2-40B4-BE49-F238E27FC236}">
                <a16:creationId xmlns:a16="http://schemas.microsoft.com/office/drawing/2014/main" id="{63174BDD-BAAF-4991-A0CA-18283F3F0800}"/>
              </a:ext>
            </a:extLst>
          </p:cNvPr>
          <p:cNvCxnSpPr/>
          <p:nvPr/>
        </p:nvCxnSpPr>
        <p:spPr>
          <a:xfrm>
            <a:off x="1330737" y="4524773"/>
            <a:ext cx="1126767" cy="116614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" name="Google Shape;134;p15">
            <a:extLst>
              <a:ext uri="{FF2B5EF4-FFF2-40B4-BE49-F238E27FC236}">
                <a16:creationId xmlns:a16="http://schemas.microsoft.com/office/drawing/2014/main" id="{3ACB5218-594B-4B66-B6F6-311DE94CDD29}"/>
              </a:ext>
            </a:extLst>
          </p:cNvPr>
          <p:cNvCxnSpPr/>
          <p:nvPr/>
        </p:nvCxnSpPr>
        <p:spPr>
          <a:xfrm flipV="1">
            <a:off x="2415569" y="3232708"/>
            <a:ext cx="652749" cy="470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136;p15">
            <a:extLst>
              <a:ext uri="{FF2B5EF4-FFF2-40B4-BE49-F238E27FC236}">
                <a16:creationId xmlns:a16="http://schemas.microsoft.com/office/drawing/2014/main" id="{883FA53B-82D2-48BF-920D-7B9EE5EBB1F4}"/>
              </a:ext>
            </a:extLst>
          </p:cNvPr>
          <p:cNvSpPr txBox="1"/>
          <p:nvPr/>
        </p:nvSpPr>
        <p:spPr>
          <a:xfrm>
            <a:off x="5034676" y="1969426"/>
            <a:ext cx="2263765" cy="1492694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VARIABLES:</a:t>
            </a:r>
            <a:endParaRPr lang="en-US" sz="1100" b="1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AIR TEMPERATURE (2M)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WIND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ATMOSPHERIC PRESSURE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RADIATION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  <a:p>
            <a:pPr marL="164465" lvl="0" indent="-12509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Font typeface="Roboto"/>
              <a:buChar char="●"/>
            </a:pPr>
            <a:r>
              <a:rPr lang="en-U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SNOWFALL</a:t>
            </a:r>
            <a:endParaRPr sz="1100" b="1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2" name="Google Shape;138;p15">
            <a:extLst>
              <a:ext uri="{FF2B5EF4-FFF2-40B4-BE49-F238E27FC236}">
                <a16:creationId xmlns:a16="http://schemas.microsoft.com/office/drawing/2014/main" id="{97900441-AD26-4B90-803A-A6B2B29BC1A5}"/>
              </a:ext>
            </a:extLst>
          </p:cNvPr>
          <p:cNvSpPr/>
          <p:nvPr/>
        </p:nvSpPr>
        <p:spPr>
          <a:xfrm>
            <a:off x="361885" y="2217323"/>
            <a:ext cx="2049215" cy="30717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4" name="Google Shape;139;p15">
            <a:extLst>
              <a:ext uri="{FF2B5EF4-FFF2-40B4-BE49-F238E27FC236}">
                <a16:creationId xmlns:a16="http://schemas.microsoft.com/office/drawing/2014/main" id="{68328AAF-6015-49A3-BEC2-5F07737F6BC6}"/>
              </a:ext>
            </a:extLst>
          </p:cNvPr>
          <p:cNvSpPr txBox="1"/>
          <p:nvPr/>
        </p:nvSpPr>
        <p:spPr>
          <a:xfrm>
            <a:off x="1783253" y="5689890"/>
            <a:ext cx="1259217" cy="39240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ENABLE QUALITY CONTROL FILTER</a:t>
            </a:r>
            <a:endParaRPr lang="en-US" sz="1000">
              <a:solidFill>
                <a:srgbClr val="FF0000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36" name="Google Shape;140;p15">
            <a:extLst>
              <a:ext uri="{FF2B5EF4-FFF2-40B4-BE49-F238E27FC236}">
                <a16:creationId xmlns:a16="http://schemas.microsoft.com/office/drawing/2014/main" id="{0F4B7CCC-4901-4EA5-8C9B-E5A6BCB1B731}"/>
              </a:ext>
            </a:extLst>
          </p:cNvPr>
          <p:cNvCxnSpPr/>
          <p:nvPr/>
        </p:nvCxnSpPr>
        <p:spPr>
          <a:xfrm>
            <a:off x="2412863" y="4215383"/>
            <a:ext cx="650487" cy="122119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" name="Google Shape;134;p15">
            <a:extLst>
              <a:ext uri="{FF2B5EF4-FFF2-40B4-BE49-F238E27FC236}">
                <a16:creationId xmlns:a16="http://schemas.microsoft.com/office/drawing/2014/main" id="{6925166B-B969-4EDD-8C9F-75C48440FF3B}"/>
              </a:ext>
            </a:extLst>
          </p:cNvPr>
          <p:cNvCxnSpPr>
            <a:cxnSpLocks/>
          </p:cNvCxnSpPr>
          <p:nvPr/>
        </p:nvCxnSpPr>
        <p:spPr>
          <a:xfrm>
            <a:off x="2406276" y="2391775"/>
            <a:ext cx="2632090" cy="459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" name="Google Shape;135;p15">
            <a:extLst>
              <a:ext uri="{FF2B5EF4-FFF2-40B4-BE49-F238E27FC236}">
                <a16:creationId xmlns:a16="http://schemas.microsoft.com/office/drawing/2014/main" id="{390781C0-04D5-49BE-AE60-15A520E34EDC}"/>
              </a:ext>
            </a:extLst>
          </p:cNvPr>
          <p:cNvSpPr/>
          <p:nvPr/>
        </p:nvSpPr>
        <p:spPr>
          <a:xfrm>
            <a:off x="7388463" y="3658200"/>
            <a:ext cx="365987" cy="3684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58702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8B0FB5-98BD-4C69-90B4-E664B7B53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Google Shape;84;p13">
            <a:extLst>
              <a:ext uri="{FF2B5EF4-FFF2-40B4-BE49-F238E27FC236}">
                <a16:creationId xmlns:a16="http://schemas.microsoft.com/office/drawing/2014/main" id="{C119D644-CACE-448C-B4B5-118065E76C45}"/>
              </a:ext>
            </a:extLst>
          </p:cNvPr>
          <p:cNvSpPr txBox="1">
            <a:spLocks/>
          </p:cNvSpPr>
          <p:nvPr/>
        </p:nvSpPr>
        <p:spPr>
          <a:xfrm>
            <a:off x="1394" y="749"/>
            <a:ext cx="9141212" cy="7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>
                <a:solidFill>
                  <a:srgbClr val="0076B6"/>
                </a:solidFill>
                <a:latin typeface="Roboto"/>
                <a:ea typeface="Roboto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4A6A0B-52AE-4C04-96F3-D39B3C4B974C}"/>
              </a:ext>
            </a:extLst>
          </p:cNvPr>
          <p:cNvSpPr txBox="1"/>
          <p:nvPr/>
        </p:nvSpPr>
        <p:spPr>
          <a:xfrm>
            <a:off x="3717" y="1602059"/>
            <a:ext cx="4564566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Pros:</a:t>
            </a:r>
          </a:p>
          <a:p>
            <a:pPr marL="285750" indent="-285750">
              <a:buChar char="•"/>
            </a:pPr>
            <a:r>
              <a:rPr lang="en-US" dirty="0"/>
              <a:t>Mainly .</a:t>
            </a:r>
            <a:r>
              <a:rPr lang="en-US" dirty="0" err="1"/>
              <a:t>png</a:t>
            </a:r>
            <a:r>
              <a:rPr lang="en-US" dirty="0"/>
              <a:t> format</a:t>
            </a:r>
          </a:p>
          <a:p>
            <a:pPr marL="285750" indent="-285750">
              <a:buChar char="•"/>
            </a:pPr>
            <a:r>
              <a:rPr lang="en-US" dirty="0"/>
              <a:t>Created offline</a:t>
            </a:r>
          </a:p>
          <a:p>
            <a:pPr marL="285750" indent="-285750">
              <a:buChar char="•"/>
            </a:pPr>
            <a:r>
              <a:rPr lang="en-US" dirty="0"/>
              <a:t>Easy to integrate in a web page</a:t>
            </a:r>
          </a:p>
          <a:p>
            <a:pPr marL="285750" indent="-285750">
              <a:buChar char="•"/>
            </a:pPr>
            <a:r>
              <a:rPr lang="en-US" dirty="0"/>
              <a:t>Availability of meteorological plotting package (magics)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dirty="0"/>
              <a:t>Pros:</a:t>
            </a:r>
          </a:p>
          <a:p>
            <a:pPr marL="285750" indent="-285750">
              <a:buChar char="•"/>
            </a:pPr>
            <a:r>
              <a:rPr lang="en-US" dirty="0"/>
              <a:t>Resolution change with zoom</a:t>
            </a:r>
          </a:p>
          <a:p>
            <a:pPr marL="285750" indent="-285750">
              <a:buChar char="•"/>
            </a:pPr>
            <a:r>
              <a:rPr lang="en-US" dirty="0"/>
              <a:t>Interaction with layers</a:t>
            </a:r>
          </a:p>
          <a:p>
            <a:pPr marL="285750" indent="-285750">
              <a:buChar char="•"/>
            </a:pPr>
            <a:r>
              <a:rPr lang="en-US" dirty="0"/>
              <a:t>Image can be plotted on web maps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dirty="0"/>
              <a:t>Pros:</a:t>
            </a:r>
          </a:p>
          <a:p>
            <a:pPr marL="285750" indent="-285750">
              <a:buChar char="•"/>
            </a:pPr>
            <a:r>
              <a:rPr lang="en-US" dirty="0"/>
              <a:t>produced using PNG tiles (</a:t>
            </a:r>
            <a:r>
              <a:rPr lang="en-US" dirty="0" err="1"/>
              <a:t>webmap</a:t>
            </a:r>
            <a:r>
              <a:rPr lang="en-US" dirty="0"/>
              <a:t> format)</a:t>
            </a:r>
          </a:p>
          <a:p>
            <a:pPr marL="285750" indent="-285750">
              <a:buChar char="•"/>
            </a:pPr>
            <a:r>
              <a:rPr lang="en-US" dirty="0"/>
              <a:t>Created with Magics (ECMWF)</a:t>
            </a:r>
          </a:p>
          <a:p>
            <a:pPr marL="285750" indent="-285750">
              <a:buChar char="•"/>
            </a:pPr>
            <a:r>
              <a:rPr lang="en-US" dirty="0"/>
              <a:t>No resolution lost with zoom</a:t>
            </a:r>
          </a:p>
          <a:p>
            <a:pPr marL="285750" indent="-285750">
              <a:buChar char="•"/>
            </a:pPr>
            <a:r>
              <a:rPr lang="en-US" dirty="0"/>
              <a:t>Easily layers superimposition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25659-97CC-493B-B80E-1705DB7F5D7D}"/>
              </a:ext>
            </a:extLst>
          </p:cNvPr>
          <p:cNvSpPr txBox="1"/>
          <p:nvPr/>
        </p:nvSpPr>
        <p:spPr>
          <a:xfrm>
            <a:off x="4575718" y="1602058"/>
            <a:ext cx="456456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Cons: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Roboto"/>
              </a:rPr>
              <a:t>Decrease in resolution with zoom (where available)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Roboto"/>
              </a:rPr>
              <a:t>no interaction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Roboto"/>
              </a:rPr>
              <a:t>Lack of webmap</a:t>
            </a: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r>
              <a:rPr lang="en-US">
                <a:ea typeface="Roboto"/>
              </a:rPr>
              <a:t>Cons:</a:t>
            </a:r>
          </a:p>
          <a:p>
            <a:pPr marL="285750" indent="-285750">
              <a:buChar char="•"/>
            </a:pPr>
            <a:r>
              <a:rPr lang="en-US">
                <a:ea typeface="Roboto"/>
              </a:rPr>
              <a:t>Created at runtime, quite high computational cost</a:t>
            </a:r>
          </a:p>
          <a:p>
            <a:pPr marL="285750" indent="-285750">
              <a:buChar char="•"/>
            </a:pPr>
            <a:r>
              <a:rPr lang="en-US">
                <a:ea typeface="Roboto"/>
              </a:rPr>
              <a:t>Difficult layer superimposition</a:t>
            </a:r>
            <a:endParaRPr lang="en-US"/>
          </a:p>
          <a:p>
            <a:pPr marL="285750" indent="-285750">
              <a:buChar char="•"/>
            </a:pPr>
            <a:r>
              <a:rPr lang="en-US">
                <a:ea typeface="Roboto"/>
              </a:rPr>
              <a:t>Lack of packages for meteorological applications</a:t>
            </a:r>
            <a:endParaRPr lang="en-US"/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r>
              <a:rPr lang="en-US">
                <a:ea typeface="Roboto"/>
              </a:rPr>
              <a:t>Cons: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Roboto"/>
              </a:rPr>
              <a:t>Fixed number of zoom available</a:t>
            </a:r>
          </a:p>
          <a:p>
            <a:pPr marL="285750" indent="-285750">
              <a:buFont typeface="Arial,Sans-Serif"/>
              <a:buChar char="•"/>
            </a:pPr>
            <a:r>
              <a:rPr lang="en-US">
                <a:ea typeface="Roboto"/>
              </a:rPr>
              <a:t>Layer not responsive</a:t>
            </a: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  <a:p>
            <a:endParaRPr lang="en-US">
              <a:ea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F24AA-FA21-4E30-A79F-3B75E9417798}"/>
              </a:ext>
            </a:extLst>
          </p:cNvPr>
          <p:cNvSpPr txBox="1"/>
          <p:nvPr/>
        </p:nvSpPr>
        <p:spPr>
          <a:xfrm>
            <a:off x="3618571" y="3116766"/>
            <a:ext cx="1897566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INTERACTIVE PLOT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731F6-5F6B-463C-96C0-71D432803B1E}"/>
              </a:ext>
            </a:extLst>
          </p:cNvPr>
          <p:cNvSpPr txBox="1"/>
          <p:nvPr/>
        </p:nvSpPr>
        <p:spPr>
          <a:xfrm>
            <a:off x="3622056" y="1298885"/>
            <a:ext cx="1906859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STATIC PLOT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93339-8830-4E1B-9092-9F4F82BB0B8A}"/>
              </a:ext>
            </a:extLst>
          </p:cNvPr>
          <p:cNvSpPr txBox="1"/>
          <p:nvPr/>
        </p:nvSpPr>
        <p:spPr>
          <a:xfrm>
            <a:off x="3618571" y="4780156"/>
            <a:ext cx="1897566" cy="30777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METEOTILES</a:t>
            </a:r>
          </a:p>
        </p:txBody>
      </p:sp>
    </p:spTree>
    <p:extLst>
      <p:ext uri="{BB962C8B-B14F-4D97-AF65-F5344CB8AC3E}">
        <p14:creationId xmlns:p14="http://schemas.microsoft.com/office/powerpoint/2010/main" val="49468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396573" y="5701360"/>
            <a:ext cx="2133600" cy="207749"/>
          </a:xfrm>
        </p:spPr>
        <p:txBody>
          <a:bodyPr/>
          <a:lstStyle/>
          <a:p>
            <a:fld id="{35265F9C-E40F-B94F-975C-87C309FC9B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Google Shape;85;p13" descr="Map&#10;&#10;Description automatically generated">
            <a:extLst>
              <a:ext uri="{FF2B5EF4-FFF2-40B4-BE49-F238E27FC236}">
                <a16:creationId xmlns:a16="http://schemas.microsoft.com/office/drawing/2014/main" id="{789474A5-4B5A-435A-BA94-89637C59F7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8297" y="1671090"/>
            <a:ext cx="8665075" cy="47047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86;p13">
            <a:extLst>
              <a:ext uri="{FF2B5EF4-FFF2-40B4-BE49-F238E27FC236}">
                <a16:creationId xmlns:a16="http://schemas.microsoft.com/office/drawing/2014/main" id="{E5EFF445-0295-4087-83B4-0E273BBE2039}"/>
              </a:ext>
            </a:extLst>
          </p:cNvPr>
          <p:cNvSpPr txBox="1"/>
          <p:nvPr/>
        </p:nvSpPr>
        <p:spPr>
          <a:xfrm>
            <a:off x="2013940" y="3817648"/>
            <a:ext cx="1542375" cy="30015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RESOLUTION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87;p13">
            <a:extLst>
              <a:ext uri="{FF2B5EF4-FFF2-40B4-BE49-F238E27FC236}">
                <a16:creationId xmlns:a16="http://schemas.microsoft.com/office/drawing/2014/main" id="{3E6028B9-BF8E-4F2E-8233-CAED3473411E}"/>
              </a:ext>
            </a:extLst>
          </p:cNvPr>
          <p:cNvSpPr/>
          <p:nvPr/>
        </p:nvSpPr>
        <p:spPr>
          <a:xfrm>
            <a:off x="313200" y="3756709"/>
            <a:ext cx="950850" cy="4117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" name="Google Shape;88;p13">
            <a:extLst>
              <a:ext uri="{FF2B5EF4-FFF2-40B4-BE49-F238E27FC236}">
                <a16:creationId xmlns:a16="http://schemas.microsoft.com/office/drawing/2014/main" id="{3F7DB216-09F6-4A72-BB5A-357C1E0D3399}"/>
              </a:ext>
            </a:extLst>
          </p:cNvPr>
          <p:cNvSpPr/>
          <p:nvPr/>
        </p:nvSpPr>
        <p:spPr>
          <a:xfrm>
            <a:off x="313200" y="3268967"/>
            <a:ext cx="950850" cy="4117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5" name="Google Shape;89;p13">
            <a:extLst>
              <a:ext uri="{FF2B5EF4-FFF2-40B4-BE49-F238E27FC236}">
                <a16:creationId xmlns:a16="http://schemas.microsoft.com/office/drawing/2014/main" id="{D1AAED37-7B86-4220-B972-D14D0F4565E4}"/>
              </a:ext>
            </a:extLst>
          </p:cNvPr>
          <p:cNvSpPr/>
          <p:nvPr/>
        </p:nvSpPr>
        <p:spPr>
          <a:xfrm>
            <a:off x="313200" y="2328647"/>
            <a:ext cx="1255523" cy="8759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" name="Google Shape;90;p13">
            <a:extLst>
              <a:ext uri="{FF2B5EF4-FFF2-40B4-BE49-F238E27FC236}">
                <a16:creationId xmlns:a16="http://schemas.microsoft.com/office/drawing/2014/main" id="{03AD92D9-C7A2-42E7-9161-9CBCCBFF3F79}"/>
              </a:ext>
            </a:extLst>
          </p:cNvPr>
          <p:cNvSpPr/>
          <p:nvPr/>
        </p:nvSpPr>
        <p:spPr>
          <a:xfrm>
            <a:off x="1636337" y="3898820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" name="Google Shape;91;p13">
            <a:extLst>
              <a:ext uri="{FF2B5EF4-FFF2-40B4-BE49-F238E27FC236}">
                <a16:creationId xmlns:a16="http://schemas.microsoft.com/office/drawing/2014/main" id="{2C369620-6006-4C32-937F-B98F68AC1718}"/>
              </a:ext>
            </a:extLst>
          </p:cNvPr>
          <p:cNvSpPr txBox="1"/>
          <p:nvPr/>
        </p:nvSpPr>
        <p:spPr>
          <a:xfrm>
            <a:off x="2016264" y="3324767"/>
            <a:ext cx="1542375" cy="30015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RUN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92;p13">
            <a:extLst>
              <a:ext uri="{FF2B5EF4-FFF2-40B4-BE49-F238E27FC236}">
                <a16:creationId xmlns:a16="http://schemas.microsoft.com/office/drawing/2014/main" id="{3734B0FA-3EEB-464F-9F5E-916385299006}"/>
              </a:ext>
            </a:extLst>
          </p:cNvPr>
          <p:cNvSpPr/>
          <p:nvPr/>
        </p:nvSpPr>
        <p:spPr>
          <a:xfrm>
            <a:off x="1627044" y="3396645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3" name="Google Shape;93;p13">
            <a:extLst>
              <a:ext uri="{FF2B5EF4-FFF2-40B4-BE49-F238E27FC236}">
                <a16:creationId xmlns:a16="http://schemas.microsoft.com/office/drawing/2014/main" id="{A63FC052-4333-4F11-87C2-B190CD772FF6}"/>
              </a:ext>
            </a:extLst>
          </p:cNvPr>
          <p:cNvSpPr txBox="1"/>
          <p:nvPr/>
        </p:nvSpPr>
        <p:spPr>
          <a:xfrm>
            <a:off x="2018344" y="2210165"/>
            <a:ext cx="1751850" cy="1108125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FIELDS: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AIR TEMPERATURE (2M)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WIND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ATMOSPHERIC PRESSURE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CLOUD COVER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SNOWFALL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94;p13">
            <a:extLst>
              <a:ext uri="{FF2B5EF4-FFF2-40B4-BE49-F238E27FC236}">
                <a16:creationId xmlns:a16="http://schemas.microsoft.com/office/drawing/2014/main" id="{D56A08F3-02AE-4842-AC18-C8F79CC666AD}"/>
              </a:ext>
            </a:extLst>
          </p:cNvPr>
          <p:cNvSpPr/>
          <p:nvPr/>
        </p:nvSpPr>
        <p:spPr>
          <a:xfrm>
            <a:off x="1626803" y="2683767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7" name="Google Shape;95;p13">
            <a:extLst>
              <a:ext uri="{FF2B5EF4-FFF2-40B4-BE49-F238E27FC236}">
                <a16:creationId xmlns:a16="http://schemas.microsoft.com/office/drawing/2014/main" id="{14BDBCFB-E4DA-49A8-A5BC-1551AB66124C}"/>
              </a:ext>
            </a:extLst>
          </p:cNvPr>
          <p:cNvSpPr txBox="1"/>
          <p:nvPr/>
        </p:nvSpPr>
        <p:spPr>
          <a:xfrm>
            <a:off x="2015858" y="4309872"/>
            <a:ext cx="1542375" cy="103905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AREA SELECTOR: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NORTHERN 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CENTRAL 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SOUTHERN 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MEDITERRANEAN REGION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96;p13">
            <a:extLst>
              <a:ext uri="{FF2B5EF4-FFF2-40B4-BE49-F238E27FC236}">
                <a16:creationId xmlns:a16="http://schemas.microsoft.com/office/drawing/2014/main" id="{29E8FA85-8785-4591-82E0-2116423FC018}"/>
              </a:ext>
            </a:extLst>
          </p:cNvPr>
          <p:cNvSpPr/>
          <p:nvPr/>
        </p:nvSpPr>
        <p:spPr>
          <a:xfrm>
            <a:off x="313200" y="4253745"/>
            <a:ext cx="1190475" cy="3845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97;p13">
            <a:extLst>
              <a:ext uri="{FF2B5EF4-FFF2-40B4-BE49-F238E27FC236}">
                <a16:creationId xmlns:a16="http://schemas.microsoft.com/office/drawing/2014/main" id="{0F1B19E4-161F-4795-85C8-735919ED76B8}"/>
              </a:ext>
            </a:extLst>
          </p:cNvPr>
          <p:cNvSpPr/>
          <p:nvPr/>
        </p:nvSpPr>
        <p:spPr>
          <a:xfrm>
            <a:off x="1627882" y="4363658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0" name="Google Shape;84;p13">
            <a:extLst>
              <a:ext uri="{FF2B5EF4-FFF2-40B4-BE49-F238E27FC236}">
                <a16:creationId xmlns:a16="http://schemas.microsoft.com/office/drawing/2014/main" id="{F90FBCFB-0364-45C6-A042-4BC81BB40B86}"/>
              </a:ext>
            </a:extLst>
          </p:cNvPr>
          <p:cNvSpPr txBox="1">
            <a:spLocks/>
          </p:cNvSpPr>
          <p:nvPr/>
        </p:nvSpPr>
        <p:spPr>
          <a:xfrm>
            <a:off x="1394" y="749"/>
            <a:ext cx="9141212" cy="7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>
                <a:solidFill>
                  <a:srgbClr val="0076B6"/>
                </a:solidFill>
                <a:latin typeface="Roboto"/>
                <a:ea typeface="Roboto"/>
              </a:rPr>
              <a:t>FORECAST</a:t>
            </a:r>
            <a:endParaRPr lang="en-US" sz="2400">
              <a:latin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DE9AD8-B9F7-44F5-B712-777CFA0DF607}"/>
              </a:ext>
            </a:extLst>
          </p:cNvPr>
          <p:cNvSpPr txBox="1"/>
          <p:nvPr/>
        </p:nvSpPr>
        <p:spPr>
          <a:xfrm>
            <a:off x="3200400" y="3200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0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396573" y="5701360"/>
            <a:ext cx="2133600" cy="207749"/>
          </a:xfrm>
        </p:spPr>
        <p:txBody>
          <a:bodyPr/>
          <a:lstStyle/>
          <a:p>
            <a:fld id="{35265F9C-E40F-B94F-975C-87C309FC9BF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9" name="Google Shape;103;p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135787-1D0E-4FEF-85A8-112E5593CAE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482" y="1622610"/>
            <a:ext cx="8573033" cy="488153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104;p14">
            <a:extLst>
              <a:ext uri="{FF2B5EF4-FFF2-40B4-BE49-F238E27FC236}">
                <a16:creationId xmlns:a16="http://schemas.microsoft.com/office/drawing/2014/main" id="{7CC1C492-8EA7-4A67-8472-DEDEC2897701}"/>
              </a:ext>
            </a:extLst>
          </p:cNvPr>
          <p:cNvSpPr txBox="1"/>
          <p:nvPr/>
        </p:nvSpPr>
        <p:spPr>
          <a:xfrm>
            <a:off x="2159438" y="3772426"/>
            <a:ext cx="1542375" cy="30015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RESOLUTION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105;p14">
            <a:extLst>
              <a:ext uri="{FF2B5EF4-FFF2-40B4-BE49-F238E27FC236}">
                <a16:creationId xmlns:a16="http://schemas.microsoft.com/office/drawing/2014/main" id="{B6EE9FEE-A669-4AB5-A300-7AD68AEE0E8E}"/>
              </a:ext>
            </a:extLst>
          </p:cNvPr>
          <p:cNvSpPr/>
          <p:nvPr/>
        </p:nvSpPr>
        <p:spPr>
          <a:xfrm>
            <a:off x="365769" y="3598323"/>
            <a:ext cx="1062362" cy="6484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5" name="Google Shape;106;p14">
            <a:extLst>
              <a:ext uri="{FF2B5EF4-FFF2-40B4-BE49-F238E27FC236}">
                <a16:creationId xmlns:a16="http://schemas.microsoft.com/office/drawing/2014/main" id="{F9A21495-54D4-478A-8291-580C94B41C8D}"/>
              </a:ext>
            </a:extLst>
          </p:cNvPr>
          <p:cNvSpPr/>
          <p:nvPr/>
        </p:nvSpPr>
        <p:spPr>
          <a:xfrm>
            <a:off x="365769" y="3126171"/>
            <a:ext cx="941558" cy="41240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7" name="Google Shape;107;p14">
            <a:extLst>
              <a:ext uri="{FF2B5EF4-FFF2-40B4-BE49-F238E27FC236}">
                <a16:creationId xmlns:a16="http://schemas.microsoft.com/office/drawing/2014/main" id="{F585B8B9-7FE9-405F-8673-A19E3FDDD661}"/>
              </a:ext>
            </a:extLst>
          </p:cNvPr>
          <p:cNvSpPr/>
          <p:nvPr/>
        </p:nvSpPr>
        <p:spPr>
          <a:xfrm>
            <a:off x="375063" y="2269654"/>
            <a:ext cx="1190475" cy="806154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9" name="Google Shape;108;p14">
            <a:extLst>
              <a:ext uri="{FF2B5EF4-FFF2-40B4-BE49-F238E27FC236}">
                <a16:creationId xmlns:a16="http://schemas.microsoft.com/office/drawing/2014/main" id="{9AF11D43-8BFC-4774-A28A-637708343535}"/>
              </a:ext>
            </a:extLst>
          </p:cNvPr>
          <p:cNvSpPr/>
          <p:nvPr/>
        </p:nvSpPr>
        <p:spPr>
          <a:xfrm>
            <a:off x="1802743" y="3841982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1" name="Google Shape;109;p14">
            <a:extLst>
              <a:ext uri="{FF2B5EF4-FFF2-40B4-BE49-F238E27FC236}">
                <a16:creationId xmlns:a16="http://schemas.microsoft.com/office/drawing/2014/main" id="{F982ACAE-C162-4615-980A-8D77B6FB0AE0}"/>
              </a:ext>
            </a:extLst>
          </p:cNvPr>
          <p:cNvSpPr txBox="1"/>
          <p:nvPr/>
        </p:nvSpPr>
        <p:spPr>
          <a:xfrm>
            <a:off x="2159437" y="3181971"/>
            <a:ext cx="1542375" cy="30015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RUN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110;p14">
            <a:extLst>
              <a:ext uri="{FF2B5EF4-FFF2-40B4-BE49-F238E27FC236}">
                <a16:creationId xmlns:a16="http://schemas.microsoft.com/office/drawing/2014/main" id="{D0DB4992-DE78-49F9-827F-CD54FEC159ED}"/>
              </a:ext>
            </a:extLst>
          </p:cNvPr>
          <p:cNvSpPr/>
          <p:nvPr/>
        </p:nvSpPr>
        <p:spPr>
          <a:xfrm>
            <a:off x="1802743" y="3251527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5" name="Google Shape;111;p14">
            <a:extLst>
              <a:ext uri="{FF2B5EF4-FFF2-40B4-BE49-F238E27FC236}">
                <a16:creationId xmlns:a16="http://schemas.microsoft.com/office/drawing/2014/main" id="{011839CC-AEED-4269-9878-8AAAF66ABBBC}"/>
              </a:ext>
            </a:extLst>
          </p:cNvPr>
          <p:cNvSpPr txBox="1"/>
          <p:nvPr/>
        </p:nvSpPr>
        <p:spPr>
          <a:xfrm>
            <a:off x="2145257" y="2355881"/>
            <a:ext cx="1751850" cy="646425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FIELDS: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 PROBABILITY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 PERCENTILE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112;p14">
            <a:extLst>
              <a:ext uri="{FF2B5EF4-FFF2-40B4-BE49-F238E27FC236}">
                <a16:creationId xmlns:a16="http://schemas.microsoft.com/office/drawing/2014/main" id="{1281628E-DCD9-4ABC-821F-B588CF484BD9}"/>
              </a:ext>
            </a:extLst>
          </p:cNvPr>
          <p:cNvSpPr/>
          <p:nvPr/>
        </p:nvSpPr>
        <p:spPr>
          <a:xfrm>
            <a:off x="1801676" y="2587451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9" name="Google Shape;113;p14">
            <a:extLst>
              <a:ext uri="{FF2B5EF4-FFF2-40B4-BE49-F238E27FC236}">
                <a16:creationId xmlns:a16="http://schemas.microsoft.com/office/drawing/2014/main" id="{2249DE3D-9E07-4238-A6CF-9314D71D1652}"/>
              </a:ext>
            </a:extLst>
          </p:cNvPr>
          <p:cNvSpPr txBox="1"/>
          <p:nvPr/>
        </p:nvSpPr>
        <p:spPr>
          <a:xfrm>
            <a:off x="2145502" y="4140703"/>
            <a:ext cx="1542375" cy="76185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AREA SELECTOR: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NORTHERN 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CENTRAL ITALY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SOUTHERN ITALY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114;p14">
            <a:extLst>
              <a:ext uri="{FF2B5EF4-FFF2-40B4-BE49-F238E27FC236}">
                <a16:creationId xmlns:a16="http://schemas.microsoft.com/office/drawing/2014/main" id="{15FB6F12-87BA-4439-A5AC-B994FEB519F3}"/>
              </a:ext>
            </a:extLst>
          </p:cNvPr>
          <p:cNvSpPr/>
          <p:nvPr/>
        </p:nvSpPr>
        <p:spPr>
          <a:xfrm>
            <a:off x="365770" y="4330217"/>
            <a:ext cx="1283401" cy="3845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3" name="Google Shape;115;p14">
            <a:extLst>
              <a:ext uri="{FF2B5EF4-FFF2-40B4-BE49-F238E27FC236}">
                <a16:creationId xmlns:a16="http://schemas.microsoft.com/office/drawing/2014/main" id="{5AF93C68-0528-41B0-97FC-5F390242CFFB}"/>
              </a:ext>
            </a:extLst>
          </p:cNvPr>
          <p:cNvSpPr/>
          <p:nvPr/>
        </p:nvSpPr>
        <p:spPr>
          <a:xfrm>
            <a:off x="1801667" y="4440745"/>
            <a:ext cx="254475" cy="164700"/>
          </a:xfrm>
          <a:prstGeom prst="lef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6" name="Google Shape;84;p13">
            <a:extLst>
              <a:ext uri="{FF2B5EF4-FFF2-40B4-BE49-F238E27FC236}">
                <a16:creationId xmlns:a16="http://schemas.microsoft.com/office/drawing/2014/main" id="{5A24E806-DB3A-4BB7-9C1B-D071925F89D9}"/>
              </a:ext>
            </a:extLst>
          </p:cNvPr>
          <p:cNvSpPr txBox="1">
            <a:spLocks/>
          </p:cNvSpPr>
          <p:nvPr/>
        </p:nvSpPr>
        <p:spPr>
          <a:xfrm>
            <a:off x="1394" y="749"/>
            <a:ext cx="9141212" cy="7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>
                <a:solidFill>
                  <a:srgbClr val="0076B6"/>
                </a:solidFill>
                <a:latin typeface="Roboto"/>
                <a:ea typeface="Roboto"/>
              </a:rPr>
              <a:t>IFF</a:t>
            </a:r>
          </a:p>
        </p:txBody>
      </p:sp>
    </p:spTree>
    <p:extLst>
      <p:ext uri="{BB962C8B-B14F-4D97-AF65-F5344CB8AC3E}">
        <p14:creationId xmlns:p14="http://schemas.microsoft.com/office/powerpoint/2010/main" val="114417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368457-93F3-4E07-9B6C-F12912B0F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65F9C-E40F-B94F-975C-87C309FC9B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CA9FC3D9-A88A-4169-9343-76B6AA781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6" y="1625987"/>
            <a:ext cx="8718394" cy="4897708"/>
          </a:xfrm>
          <a:prstGeom prst="rect">
            <a:avLst/>
          </a:prstGeom>
        </p:spPr>
      </p:pic>
      <p:sp>
        <p:nvSpPr>
          <p:cNvPr id="5" name="Google Shape;147;p16">
            <a:extLst>
              <a:ext uri="{FF2B5EF4-FFF2-40B4-BE49-F238E27FC236}">
                <a16:creationId xmlns:a16="http://schemas.microsoft.com/office/drawing/2014/main" id="{34D63DA7-BEF3-464D-B25B-9D652A5C1D70}"/>
              </a:ext>
            </a:extLst>
          </p:cNvPr>
          <p:cNvSpPr/>
          <p:nvPr/>
        </p:nvSpPr>
        <p:spPr>
          <a:xfrm>
            <a:off x="405328" y="1904146"/>
            <a:ext cx="1485318" cy="42169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" name="Google Shape;148;p16">
            <a:extLst>
              <a:ext uri="{FF2B5EF4-FFF2-40B4-BE49-F238E27FC236}">
                <a16:creationId xmlns:a16="http://schemas.microsoft.com/office/drawing/2014/main" id="{2F91CAF2-5150-4916-B78F-41350C5FF040}"/>
              </a:ext>
            </a:extLst>
          </p:cNvPr>
          <p:cNvSpPr txBox="1"/>
          <p:nvPr/>
        </p:nvSpPr>
        <p:spPr>
          <a:xfrm>
            <a:off x="404677" y="2391136"/>
            <a:ext cx="1477326" cy="300060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DATASET SELECTOR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49;p16">
            <a:extLst>
              <a:ext uri="{FF2B5EF4-FFF2-40B4-BE49-F238E27FC236}">
                <a16:creationId xmlns:a16="http://schemas.microsoft.com/office/drawing/2014/main" id="{3B9D1438-DB45-454E-8D9F-345C79A5CCC4}"/>
              </a:ext>
            </a:extLst>
          </p:cNvPr>
          <p:cNvSpPr/>
          <p:nvPr/>
        </p:nvSpPr>
        <p:spPr>
          <a:xfrm flipH="1">
            <a:off x="8028580" y="1904146"/>
            <a:ext cx="915188" cy="274612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" name="Google Shape;150;p16">
            <a:extLst>
              <a:ext uri="{FF2B5EF4-FFF2-40B4-BE49-F238E27FC236}">
                <a16:creationId xmlns:a16="http://schemas.microsoft.com/office/drawing/2014/main" id="{2FBC2902-84AA-4790-BBD3-18637C02F895}"/>
              </a:ext>
            </a:extLst>
          </p:cNvPr>
          <p:cNvSpPr txBox="1"/>
          <p:nvPr/>
        </p:nvSpPr>
        <p:spPr>
          <a:xfrm>
            <a:off x="6640000" y="2114488"/>
            <a:ext cx="1227825" cy="1915887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MODEL FIELDS: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AIR TEMPERATURE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ATMOSPHERIC PRESSURE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CLOUD COVER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SNOWFALL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-----------------------------------------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 PROBABILITY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37160" lvl="0" indent="-116205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PRECIPITATION PERCENTILE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51;p16">
            <a:extLst>
              <a:ext uri="{FF2B5EF4-FFF2-40B4-BE49-F238E27FC236}">
                <a16:creationId xmlns:a16="http://schemas.microsoft.com/office/drawing/2014/main" id="{B5BBA0F2-6498-4F53-BAA4-F96C9C5B6A3D}"/>
              </a:ext>
            </a:extLst>
          </p:cNvPr>
          <p:cNvSpPr txBox="1"/>
          <p:nvPr/>
        </p:nvSpPr>
        <p:spPr>
          <a:xfrm>
            <a:off x="6435561" y="5566318"/>
            <a:ext cx="1141425" cy="646425"/>
          </a:xfrm>
          <a:prstGeom prst="rect">
            <a:avLst/>
          </a:prstGeom>
          <a:solidFill>
            <a:srgbClr val="CFC8C8"/>
          </a:solidFill>
          <a:ln w="28575">
            <a:solidFill>
              <a:schemeClr val="tx1"/>
            </a:solidFill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MULTI MODEL:</a:t>
            </a:r>
            <a:endParaRPr sz="105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4592" lvl="0" indent="-12992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AIR TEMPERATURE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64592" lvl="0" indent="-129921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Roboto"/>
              <a:buChar char="●"/>
            </a:pPr>
            <a:r>
              <a:rPr lang="en-US" sz="7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RH</a:t>
            </a: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2;p16">
            <a:extLst>
              <a:ext uri="{FF2B5EF4-FFF2-40B4-BE49-F238E27FC236}">
                <a16:creationId xmlns:a16="http://schemas.microsoft.com/office/drawing/2014/main" id="{2AC5C8E4-A9E3-4E3B-AD06-E6493BF355B3}"/>
              </a:ext>
            </a:extLst>
          </p:cNvPr>
          <p:cNvSpPr/>
          <p:nvPr/>
        </p:nvSpPr>
        <p:spPr>
          <a:xfrm>
            <a:off x="7748788" y="5832642"/>
            <a:ext cx="1190475" cy="3845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5" name="Google Shape;84;p13">
            <a:extLst>
              <a:ext uri="{FF2B5EF4-FFF2-40B4-BE49-F238E27FC236}">
                <a16:creationId xmlns:a16="http://schemas.microsoft.com/office/drawing/2014/main" id="{37D9DCEE-73D9-4218-AE81-E99DFDFE489E}"/>
              </a:ext>
            </a:extLst>
          </p:cNvPr>
          <p:cNvSpPr txBox="1">
            <a:spLocks/>
          </p:cNvSpPr>
          <p:nvPr/>
        </p:nvSpPr>
        <p:spPr>
          <a:xfrm>
            <a:off x="1395" y="749"/>
            <a:ext cx="9141211" cy="75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>
                <a:solidFill>
                  <a:srgbClr val="0076B6"/>
                </a:solidFill>
                <a:latin typeface="Roboto"/>
                <a:ea typeface="Roboto"/>
              </a:rPr>
              <a:t>MULTI LAYER MAPS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540932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-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zlm xmlns="b7779ae3-5ae2-4dbe-8b24-7be0f832a427">
      <UserInfo>
        <DisplayName/>
        <AccountId xsi:nil="true"/>
        <AccountType/>
      </UserInfo>
    </azlm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896C72A03B11042AECE6D56FBA93547" ma:contentTypeVersion="14" ma:contentTypeDescription="Creare un nuovo documento." ma:contentTypeScope="" ma:versionID="59374bd071aaf606c9d2c351894d9723">
  <xsd:schema xmlns:xsd="http://www.w3.org/2001/XMLSchema" xmlns:xs="http://www.w3.org/2001/XMLSchema" xmlns:p="http://schemas.microsoft.com/office/2006/metadata/properties" xmlns:ns2="b7779ae3-5ae2-4dbe-8b24-7be0f832a427" xmlns:ns3="9c264712-4240-4ba6-8b05-661de6fabf24" targetNamespace="http://schemas.microsoft.com/office/2006/metadata/properties" ma:root="true" ma:fieldsID="06faf86c6f01cb2f05acd9d27bcbd106" ns2:_="" ns3:_="">
    <xsd:import namespace="b7779ae3-5ae2-4dbe-8b24-7be0f832a427"/>
    <xsd:import namespace="9c264712-4240-4ba6-8b05-661de6fab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azlm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79ae3-5ae2-4dbe-8b24-7be0f832a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zlm" ma:index="19" nillable="true" ma:displayName="Persona o gruppo" ma:list="UserInfo" ma:internalName="azl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64712-4240-4ba6-8b05-661de6fabf2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C691-7988-4064-A426-324EE4E675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929A9-48FD-49B5-B3BC-141F5C430E89}">
  <ds:schemaRefs>
    <ds:schemaRef ds:uri="b7779ae3-5ae2-4dbe-8b24-7be0f832a42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8EE0AD-9059-4829-841E-9BD21130585F}">
  <ds:schemaRefs>
    <ds:schemaRef ds:uri="9c264712-4240-4ba6-8b05-661de6fabf24"/>
    <ds:schemaRef ds:uri="b7779ae3-5ae2-4dbe-8b24-7be0f832a4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template-cover</vt:lpstr>
      <vt:lpstr>Personalizza struttura</vt:lpstr>
      <vt:lpstr>template-standard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</dc:title>
  <cp:revision>17</cp:revision>
  <dcterms:modified xsi:type="dcterms:W3CDTF">2021-06-22T08:13:25Z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0x0101004896C72A03B11042AECE6D56FBA93547</vt:lpwstr>
  </property>
</Properties>
</file>