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64" r:id="rId5"/>
    <p:sldMasterId id="2147483708" r:id="rId6"/>
    <p:sldMasterId id="2147483710" r:id="rId7"/>
    <p:sldMasterId id="2147483712" r:id="rId8"/>
  </p:sldMasterIdLst>
  <p:sldIdLst>
    <p:sldId id="261" r:id="rId9"/>
    <p:sldId id="275" r:id="rId10"/>
    <p:sldId id="279" r:id="rId11"/>
    <p:sldId id="276" r:id="rId12"/>
    <p:sldId id="277" r:id="rId13"/>
    <p:sldId id="278" r:id="rId14"/>
    <p:sldId id="280" r:id="rId15"/>
    <p:sldId id="262" r:id="rId16"/>
    <p:sldId id="263" r:id="rId17"/>
    <p:sldId id="281" r:id="rId18"/>
    <p:sldId id="282" r:id="rId19"/>
    <p:sldId id="283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FE3"/>
    <a:srgbClr val="50D2F2"/>
    <a:srgbClr val="F2C750"/>
    <a:srgbClr val="69E8FF"/>
    <a:srgbClr val="50DAF2"/>
    <a:srgbClr val="FF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9D5C8-84CE-9E91-E410-9DDF4717AFF9}" v="1914" dt="2021-06-17T12:38:00.175"/>
    <p1510:client id="{72571C06-2DEC-43A1-92F6-49FBAAAFFAA2}" v="132" dt="2021-06-16T11:05:09.827"/>
    <p1510:client id="{769B722D-BF5F-DD8C-40FD-F9A0182C5F12}" v="2218" dt="2021-06-17T14:15:40.287"/>
    <p1510:client id="{790BBE05-3CEC-19C2-262D-BE02B959A5BE}" v="1173" dt="2021-06-17T12:19:21.447"/>
    <p1510:client id="{98520D1E-4E9A-EE1A-42A5-65CB0B010896}" v="7" dt="2021-06-22T08:42:42.546"/>
    <p1510:client id="{A77A2C33-B794-46CA-D942-60C43C7A1C51}" v="616" dt="2021-06-17T08:15:22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BOTTAZZI" userId="S::m.bottazzi@cineca.it::331d8ccc-130b-4b63-997c-81d8e83cf9b4" providerId="AD" clId="Web-{769B722D-BF5F-DD8C-40FD-F9A0182C5F12}"/>
    <pc:docChg chg="addSld delSld modSld">
      <pc:chgData name="MICHELE BOTTAZZI" userId="S::m.bottazzi@cineca.it::331d8ccc-130b-4b63-997c-81d8e83cf9b4" providerId="AD" clId="Web-{769B722D-BF5F-DD8C-40FD-F9A0182C5F12}" dt="2021-06-17T14:15:40.287" v="1398" actId="1076"/>
      <pc:docMkLst>
        <pc:docMk/>
      </pc:docMkLst>
      <pc:sldChg chg="modSp">
        <pc:chgData name="MICHELE BOTTAZZI" userId="S::m.bottazzi@cineca.it::331d8ccc-130b-4b63-997c-81d8e83cf9b4" providerId="AD" clId="Web-{769B722D-BF5F-DD8C-40FD-F9A0182C5F12}" dt="2021-06-17T12:21:24.010" v="30" actId="1076"/>
        <pc:sldMkLst>
          <pc:docMk/>
          <pc:sldMk cId="409746019" sldId="261"/>
        </pc:sldMkLst>
        <pc:spChg chg="mod">
          <ac:chgData name="MICHELE BOTTAZZI" userId="S::m.bottazzi@cineca.it::331d8ccc-130b-4b63-997c-81d8e83cf9b4" providerId="AD" clId="Web-{769B722D-BF5F-DD8C-40FD-F9A0182C5F12}" dt="2021-06-17T12:21:24.010" v="30" actId="1076"/>
          <ac:spMkLst>
            <pc:docMk/>
            <pc:sldMk cId="409746019" sldId="261"/>
            <ac:spMk id="4" creationId="{00000000-0000-0000-0000-000000000000}"/>
          </ac:spMkLst>
        </pc:spChg>
        <pc:spChg chg="mod">
          <ac:chgData name="MICHELE BOTTAZZI" userId="S::m.bottazzi@cineca.it::331d8ccc-130b-4b63-997c-81d8e83cf9b4" providerId="AD" clId="Web-{769B722D-BF5F-DD8C-40FD-F9A0182C5F12}" dt="2021-06-17T12:21:19.041" v="29" actId="1076"/>
          <ac:spMkLst>
            <pc:docMk/>
            <pc:sldMk cId="409746019" sldId="261"/>
            <ac:spMk id="5" creationId="{00000000-0000-0000-0000-000000000000}"/>
          </ac:spMkLst>
        </pc:spChg>
        <pc:spChg chg="mod">
          <ac:chgData name="MICHELE BOTTAZZI" userId="S::m.bottazzi@cineca.it::331d8ccc-130b-4b63-997c-81d8e83cf9b4" providerId="AD" clId="Web-{769B722D-BF5F-DD8C-40FD-F9A0182C5F12}" dt="2021-06-17T12:20:47.431" v="19" actId="1076"/>
          <ac:spMkLst>
            <pc:docMk/>
            <pc:sldMk cId="409746019" sldId="261"/>
            <ac:spMk id="7" creationId="{00000000-0000-0000-0000-000000000000}"/>
          </ac:spMkLst>
        </pc:spChg>
      </pc:sldChg>
      <pc:sldChg chg="modSp">
        <pc:chgData name="MICHELE BOTTAZZI" userId="S::m.bottazzi@cineca.it::331d8ccc-130b-4b63-997c-81d8e83cf9b4" providerId="AD" clId="Web-{769B722D-BF5F-DD8C-40FD-F9A0182C5F12}" dt="2021-06-17T14:13:40.067" v="1381" actId="20577"/>
        <pc:sldMkLst>
          <pc:docMk/>
          <pc:sldMk cId="1765099073" sldId="262"/>
        </pc:sldMkLst>
        <pc:spChg chg="mod">
          <ac:chgData name="MICHELE BOTTAZZI" userId="S::m.bottazzi@cineca.it::331d8ccc-130b-4b63-997c-81d8e83cf9b4" providerId="AD" clId="Web-{769B722D-BF5F-DD8C-40FD-F9A0182C5F12}" dt="2021-06-17T14:13:40.067" v="1381" actId="20577"/>
          <ac:spMkLst>
            <pc:docMk/>
            <pc:sldMk cId="1765099073" sldId="262"/>
            <ac:spMk id="4" creationId="{00000000-0000-0000-0000-000000000000}"/>
          </ac:spMkLst>
        </pc:spChg>
      </pc:sldChg>
      <pc:sldChg chg="addSp delSp modSp">
        <pc:chgData name="MICHELE BOTTAZZI" userId="S::m.bottazzi@cineca.it::331d8ccc-130b-4b63-997c-81d8e83cf9b4" providerId="AD" clId="Web-{769B722D-BF5F-DD8C-40FD-F9A0182C5F12}" dt="2021-06-17T14:13:34.161" v="1380" actId="20577"/>
        <pc:sldMkLst>
          <pc:docMk/>
          <pc:sldMk cId="1087522367" sldId="263"/>
        </pc:sldMkLst>
        <pc:spChg chg="add mod">
          <ac:chgData name="MICHELE BOTTAZZI" userId="S::m.bottazzi@cineca.it::331d8ccc-130b-4b63-997c-81d8e83cf9b4" providerId="AD" clId="Web-{769B722D-BF5F-DD8C-40FD-F9A0182C5F12}" dt="2021-06-17T13:48:32.254" v="1269"/>
          <ac:spMkLst>
            <pc:docMk/>
            <pc:sldMk cId="1087522367" sldId="263"/>
            <ac:spMk id="3" creationId="{872829D1-0636-4363-9641-DDF7BB2DA38F}"/>
          </ac:spMkLst>
        </pc:spChg>
        <pc:spChg chg="mod">
          <ac:chgData name="MICHELE BOTTAZZI" userId="S::m.bottazzi@cineca.it::331d8ccc-130b-4b63-997c-81d8e83cf9b4" providerId="AD" clId="Web-{769B722D-BF5F-DD8C-40FD-F9A0182C5F12}" dt="2021-06-17T14:13:34.161" v="1380" actId="20577"/>
          <ac:spMkLst>
            <pc:docMk/>
            <pc:sldMk cId="1087522367" sldId="263"/>
            <ac:spMk id="4" creationId="{00000000-0000-0000-0000-000000000000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53:33.601" v="1297"/>
          <ac:spMkLst>
            <pc:docMk/>
            <pc:sldMk cId="1087522367" sldId="263"/>
            <ac:spMk id="5" creationId="{7F4300A5-9E6B-41EA-9212-326677F4F55C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18:00.437" v="801"/>
          <ac:spMkLst>
            <pc:docMk/>
            <pc:sldMk cId="1087522367" sldId="263"/>
            <ac:spMk id="7" creationId="{2D4A15FC-34B4-48A5-8898-5C30C7405C14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18:01.734" v="803"/>
          <ac:spMkLst>
            <pc:docMk/>
            <pc:sldMk cId="1087522367" sldId="263"/>
            <ac:spMk id="8" creationId="{4EFCBE8D-D2AE-4039-BDFD-CB252A113E6D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31:37.290" v="1073"/>
          <ac:spMkLst>
            <pc:docMk/>
            <pc:sldMk cId="1087522367" sldId="263"/>
            <ac:spMk id="9" creationId="{32BF4DD0-46A1-456C-8B54-F84088B2F499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48:35.629" v="1270"/>
          <ac:spMkLst>
            <pc:docMk/>
            <pc:sldMk cId="1087522367" sldId="263"/>
            <ac:spMk id="10" creationId="{3057F038-51B9-4312-BCD7-242FB82E9512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31:38.305" v="1074"/>
          <ac:spMkLst>
            <pc:docMk/>
            <pc:sldMk cId="1087522367" sldId="263"/>
            <ac:spMk id="11" creationId="{33D80016-9723-4E1B-AA01-07C25AB744EE}"/>
          </ac:spMkLst>
        </pc:spChg>
        <pc:spChg chg="add mod ord">
          <ac:chgData name="MICHELE BOTTAZZI" userId="S::m.bottazzi@cineca.it::331d8ccc-130b-4b63-997c-81d8e83cf9b4" providerId="AD" clId="Web-{769B722D-BF5F-DD8C-40FD-F9A0182C5F12}" dt="2021-06-17T13:26:21.739" v="1062"/>
          <ac:spMkLst>
            <pc:docMk/>
            <pc:sldMk cId="1087522367" sldId="263"/>
            <ac:spMk id="12" creationId="{4DAA07A9-98F4-4725-AFB9-ACE48ADAED8D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25:35.520" v="1049"/>
          <ac:spMkLst>
            <pc:docMk/>
            <pc:sldMk cId="1087522367" sldId="263"/>
            <ac:spMk id="13" creationId="{2916904F-D98A-4532-8E91-C5FB435B1C52}"/>
          </ac:spMkLst>
        </pc:spChg>
        <pc:spChg chg="add del">
          <ac:chgData name="MICHELE BOTTAZZI" userId="S::m.bottazzi@cineca.it::331d8ccc-130b-4b63-997c-81d8e83cf9b4" providerId="AD" clId="Web-{769B722D-BF5F-DD8C-40FD-F9A0182C5F12}" dt="2021-06-17T13:13:27.356" v="714"/>
          <ac:spMkLst>
            <pc:docMk/>
            <pc:sldMk cId="1087522367" sldId="263"/>
            <ac:spMk id="14" creationId="{0E8CDFAE-4ECC-4DD6-AAC4-1F132BAD0917}"/>
          </ac:spMkLst>
        </pc:spChg>
        <pc:spChg chg="add del">
          <ac:chgData name="MICHELE BOTTAZZI" userId="S::m.bottazzi@cineca.it::331d8ccc-130b-4b63-997c-81d8e83cf9b4" providerId="AD" clId="Web-{769B722D-BF5F-DD8C-40FD-F9A0182C5F12}" dt="2021-06-17T13:17:59.906" v="800"/>
          <ac:spMkLst>
            <pc:docMk/>
            <pc:sldMk cId="1087522367" sldId="263"/>
            <ac:spMk id="15" creationId="{51F0C727-8B20-4C52-92E0-1C522A46946E}"/>
          </ac:spMkLst>
        </pc:spChg>
        <pc:spChg chg="add del">
          <ac:chgData name="MICHELE BOTTAZZI" userId="S::m.bottazzi@cineca.it::331d8ccc-130b-4b63-997c-81d8e83cf9b4" providerId="AD" clId="Web-{769B722D-BF5F-DD8C-40FD-F9A0182C5F12}" dt="2021-06-17T13:18:01.281" v="802"/>
          <ac:spMkLst>
            <pc:docMk/>
            <pc:sldMk cId="1087522367" sldId="263"/>
            <ac:spMk id="16" creationId="{97B2C4FD-85EE-4FB8-9CF5-5493CCD0F7BD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54:04.851" v="1298"/>
          <ac:spMkLst>
            <pc:docMk/>
            <pc:sldMk cId="1087522367" sldId="263"/>
            <ac:spMk id="17" creationId="{F3E12D96-7D0B-4D49-AB5A-A90016F2A3A3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54:04.867" v="1299"/>
          <ac:spMkLst>
            <pc:docMk/>
            <pc:sldMk cId="1087522367" sldId="263"/>
            <ac:spMk id="18" creationId="{6295D04B-0476-4175-A1BB-AC8EDB6E55D8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54:04.882" v="1300"/>
          <ac:spMkLst>
            <pc:docMk/>
            <pc:sldMk cId="1087522367" sldId="263"/>
            <ac:spMk id="19" creationId="{28C2042C-1036-4C69-8D99-3C3B47CD89AC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54:04.898" v="1301"/>
          <ac:spMkLst>
            <pc:docMk/>
            <pc:sldMk cId="1087522367" sldId="263"/>
            <ac:spMk id="20" creationId="{6669E6A3-B717-4B9F-8A17-11A9170A64D5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18:48.313" v="826" actId="1076"/>
          <ac:spMkLst>
            <pc:docMk/>
            <pc:sldMk cId="1087522367" sldId="263"/>
            <ac:spMk id="21" creationId="{BA6EE9AF-83DE-4045-9C07-15774CA760EA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48:13.504" v="1263"/>
          <ac:spMkLst>
            <pc:docMk/>
            <pc:sldMk cId="1087522367" sldId="263"/>
            <ac:spMk id="22" creationId="{F2D187C5-FA61-49C3-A5E7-2209E1189907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54:04.914" v="1302"/>
          <ac:spMkLst>
            <pc:docMk/>
            <pc:sldMk cId="1087522367" sldId="263"/>
            <ac:spMk id="23" creationId="{634E35D0-FE20-47C2-8B57-8569A9A555F9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54:04.929" v="1303"/>
          <ac:spMkLst>
            <pc:docMk/>
            <pc:sldMk cId="1087522367" sldId="263"/>
            <ac:spMk id="24" creationId="{CA8336A9-42B4-4B4A-86FD-9E20140506B8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54:04.929" v="1304"/>
          <ac:spMkLst>
            <pc:docMk/>
            <pc:sldMk cId="1087522367" sldId="263"/>
            <ac:spMk id="25" creationId="{E1B92F08-CBAB-4288-A18B-473AA59B3958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54:04.945" v="1305"/>
          <ac:spMkLst>
            <pc:docMk/>
            <pc:sldMk cId="1087522367" sldId="263"/>
            <ac:spMk id="26" creationId="{3D90B9BF-8635-4AAC-B0C6-C90FB08AA75D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54:04.961" v="1306"/>
          <ac:spMkLst>
            <pc:docMk/>
            <pc:sldMk cId="1087522367" sldId="263"/>
            <ac:spMk id="27" creationId="{F52AD9B6-A1B2-45AC-B987-97EC5A0BC9B2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21:24.580" v="933" actId="20577"/>
          <ac:spMkLst>
            <pc:docMk/>
            <pc:sldMk cId="1087522367" sldId="263"/>
            <ac:spMk id="28" creationId="{7CE597C3-95BE-4428-A5F7-FAE3CC7B4674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48:06.363" v="1262"/>
          <ac:spMkLst>
            <pc:docMk/>
            <pc:sldMk cId="1087522367" sldId="263"/>
            <ac:spMk id="29" creationId="{6E24FBE6-B285-4B66-8BB5-940170ED8E4F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20:12.798" v="894"/>
          <ac:spMkLst>
            <pc:docMk/>
            <pc:sldMk cId="1087522367" sldId="263"/>
            <ac:spMk id="30" creationId="{91567AC7-6EE2-4CAE-A90B-D9C00C0D8475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19:20.391" v="849"/>
          <ac:spMkLst>
            <pc:docMk/>
            <pc:sldMk cId="1087522367" sldId="263"/>
            <ac:spMk id="31" creationId="{1150211D-A911-44D1-894C-95CB0070128D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20:11.860" v="893"/>
          <ac:spMkLst>
            <pc:docMk/>
            <pc:sldMk cId="1087522367" sldId="263"/>
            <ac:spMk id="32" creationId="{B560B0C9-6507-4AC5-BBFE-CCEBEC994536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19:23.297" v="851"/>
          <ac:spMkLst>
            <pc:docMk/>
            <pc:sldMk cId="1087522367" sldId="263"/>
            <ac:spMk id="33" creationId="{0BBD7079-8F2F-41A7-BCD3-19AC54B1C937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54:04.976" v="1307"/>
          <ac:spMkLst>
            <pc:docMk/>
            <pc:sldMk cId="1087522367" sldId="263"/>
            <ac:spMk id="34" creationId="{EEE90C7F-44FE-484F-A0A1-C3372F25C705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19:43.813" v="866" actId="20577"/>
          <ac:spMkLst>
            <pc:docMk/>
            <pc:sldMk cId="1087522367" sldId="263"/>
            <ac:spMk id="35" creationId="{F36C5308-9F48-48C0-8D2D-BB1259D57D33}"/>
          </ac:spMkLst>
        </pc:spChg>
        <pc:spChg chg="add del">
          <ac:chgData name="MICHELE BOTTAZZI" userId="S::m.bottazzi@cineca.it::331d8ccc-130b-4b63-997c-81d8e83cf9b4" providerId="AD" clId="Web-{769B722D-BF5F-DD8C-40FD-F9A0182C5F12}" dt="2021-06-17T13:20:02.657" v="890"/>
          <ac:spMkLst>
            <pc:docMk/>
            <pc:sldMk cId="1087522367" sldId="263"/>
            <ac:spMk id="36" creationId="{8543950F-079A-45BB-9233-85013219C626}"/>
          </ac:spMkLst>
        </pc:spChg>
        <pc:spChg chg="add del">
          <ac:chgData name="MICHELE BOTTAZZI" userId="S::m.bottazzi@cineca.it::331d8ccc-130b-4b63-997c-81d8e83cf9b4" providerId="AD" clId="Web-{769B722D-BF5F-DD8C-40FD-F9A0182C5F12}" dt="2021-06-17T13:20:02.657" v="889"/>
          <ac:spMkLst>
            <pc:docMk/>
            <pc:sldMk cId="1087522367" sldId="263"/>
            <ac:spMk id="37" creationId="{25B937D6-1E8C-4E9D-B147-B87F92F079FA}"/>
          </ac:spMkLst>
        </pc:spChg>
        <pc:spChg chg="add del">
          <ac:chgData name="MICHELE BOTTAZZI" userId="S::m.bottazzi@cineca.it::331d8ccc-130b-4b63-997c-81d8e83cf9b4" providerId="AD" clId="Web-{769B722D-BF5F-DD8C-40FD-F9A0182C5F12}" dt="2021-06-17T13:20:02.657" v="888"/>
          <ac:spMkLst>
            <pc:docMk/>
            <pc:sldMk cId="1087522367" sldId="263"/>
            <ac:spMk id="38" creationId="{49820440-7D3F-484A-A24E-C1E499C36BF4}"/>
          </ac:spMkLst>
        </pc:spChg>
        <pc:spChg chg="add del">
          <ac:chgData name="MICHELE BOTTAZZI" userId="S::m.bottazzi@cineca.it::331d8ccc-130b-4b63-997c-81d8e83cf9b4" providerId="AD" clId="Web-{769B722D-BF5F-DD8C-40FD-F9A0182C5F12}" dt="2021-06-17T13:20:02.657" v="887"/>
          <ac:spMkLst>
            <pc:docMk/>
            <pc:sldMk cId="1087522367" sldId="263"/>
            <ac:spMk id="39" creationId="{BB929A53-9CF4-4063-8B72-C43483090836}"/>
          </ac:spMkLst>
        </pc:spChg>
        <pc:spChg chg="add del">
          <ac:chgData name="MICHELE BOTTAZZI" userId="S::m.bottazzi@cineca.it::331d8ccc-130b-4b63-997c-81d8e83cf9b4" providerId="AD" clId="Web-{769B722D-BF5F-DD8C-40FD-F9A0182C5F12}" dt="2021-06-17T13:20:02.657" v="886"/>
          <ac:spMkLst>
            <pc:docMk/>
            <pc:sldMk cId="1087522367" sldId="263"/>
            <ac:spMk id="40" creationId="{C1CB56AD-3B13-40FF-BC64-EC05B75273E3}"/>
          </ac:spMkLst>
        </pc:spChg>
        <pc:spChg chg="add del">
          <ac:chgData name="MICHELE BOTTAZZI" userId="S::m.bottazzi@cineca.it::331d8ccc-130b-4b63-997c-81d8e83cf9b4" providerId="AD" clId="Web-{769B722D-BF5F-DD8C-40FD-F9A0182C5F12}" dt="2021-06-17T13:20:02.657" v="885"/>
          <ac:spMkLst>
            <pc:docMk/>
            <pc:sldMk cId="1087522367" sldId="263"/>
            <ac:spMk id="41" creationId="{6104CC89-FFE3-45E1-A40E-C9D68DAA2F83}"/>
          </ac:spMkLst>
        </pc:spChg>
        <pc:spChg chg="add del">
          <ac:chgData name="MICHELE BOTTAZZI" userId="S::m.bottazzi@cineca.it::331d8ccc-130b-4b63-997c-81d8e83cf9b4" providerId="AD" clId="Web-{769B722D-BF5F-DD8C-40FD-F9A0182C5F12}" dt="2021-06-17T13:20:02.657" v="884"/>
          <ac:spMkLst>
            <pc:docMk/>
            <pc:sldMk cId="1087522367" sldId="263"/>
            <ac:spMk id="42" creationId="{C98758E6-5A78-46E5-8F25-442B854935F2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48:29.988" v="1268"/>
          <ac:spMkLst>
            <pc:docMk/>
            <pc:sldMk cId="1087522367" sldId="263"/>
            <ac:spMk id="43" creationId="{33DB7249-C9C1-4027-A278-905FA4FAFFF5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25:07.957" v="1038"/>
          <ac:spMkLst>
            <pc:docMk/>
            <pc:sldMk cId="1087522367" sldId="263"/>
            <ac:spMk id="44" creationId="{9587A1C4-2987-447B-86C5-4CE58C594135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25:10.082" v="1040"/>
          <ac:spMkLst>
            <pc:docMk/>
            <pc:sldMk cId="1087522367" sldId="263"/>
            <ac:spMk id="45" creationId="{FE017D66-2636-45B6-9B8B-32FAD704B453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25:11.286" v="1042"/>
          <ac:spMkLst>
            <pc:docMk/>
            <pc:sldMk cId="1087522367" sldId="263"/>
            <ac:spMk id="46" creationId="{599C0273-77A5-47B3-BAE7-34A64D736F3A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25:10.536" v="1041"/>
          <ac:spMkLst>
            <pc:docMk/>
            <pc:sldMk cId="1087522367" sldId="263"/>
            <ac:spMk id="47" creationId="{867A6D9F-F128-41F7-ABD9-BFFE6D702252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54:04.992" v="1308"/>
          <ac:spMkLst>
            <pc:docMk/>
            <pc:sldMk cId="1087522367" sldId="263"/>
            <ac:spMk id="48" creationId="{5464F479-2041-4A91-9968-A671FB433841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23:55.441" v="1004" actId="20577"/>
          <ac:spMkLst>
            <pc:docMk/>
            <pc:sldMk cId="1087522367" sldId="263"/>
            <ac:spMk id="49" creationId="{1E5C8FF0-07D3-4892-9775-701B9F3A0EFE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48:16.894" v="1264"/>
          <ac:spMkLst>
            <pc:docMk/>
            <pc:sldMk cId="1087522367" sldId="263"/>
            <ac:spMk id="50" creationId="{CDB2FD47-1775-4853-90B1-E5C0418AD759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24:45.192" v="1024"/>
          <ac:spMkLst>
            <pc:docMk/>
            <pc:sldMk cId="1087522367" sldId="263"/>
            <ac:spMk id="51" creationId="{DC0C2476-834D-4891-A6F1-378FEEA98592}"/>
          </ac:spMkLst>
        </pc:spChg>
        <pc:spChg chg="add mod ord">
          <ac:chgData name="MICHELE BOTTAZZI" userId="S::m.bottazzi@cineca.it::331d8ccc-130b-4b63-997c-81d8e83cf9b4" providerId="AD" clId="Web-{769B722D-BF5F-DD8C-40FD-F9A0182C5F12}" dt="2021-06-17T13:54:05.039" v="1311"/>
          <ac:spMkLst>
            <pc:docMk/>
            <pc:sldMk cId="1087522367" sldId="263"/>
            <ac:spMk id="52" creationId="{D6863F7C-4117-4507-ADDC-DE6429055B88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24:48.238" v="1025"/>
          <ac:spMkLst>
            <pc:docMk/>
            <pc:sldMk cId="1087522367" sldId="263"/>
            <ac:spMk id="53" creationId="{72BD3F50-07B0-4512-979D-F2013BB56078}"/>
          </ac:spMkLst>
        </pc:spChg>
        <pc:spChg chg="add del mod">
          <ac:chgData name="MICHELE BOTTAZZI" userId="S::m.bottazzi@cineca.it::331d8ccc-130b-4b63-997c-81d8e83cf9b4" providerId="AD" clId="Web-{769B722D-BF5F-DD8C-40FD-F9A0182C5F12}" dt="2021-06-17T13:24:50.176" v="1026"/>
          <ac:spMkLst>
            <pc:docMk/>
            <pc:sldMk cId="1087522367" sldId="263"/>
            <ac:spMk id="54" creationId="{CDB6F9FB-CF9D-401E-B217-9926AFE898EF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54:05.007" v="1309"/>
          <ac:spMkLst>
            <pc:docMk/>
            <pc:sldMk cId="1087522367" sldId="263"/>
            <ac:spMk id="55" creationId="{977DD6F5-B8B9-4F77-B896-862EB589EE41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23:43.769" v="998" actId="20577"/>
          <ac:spMkLst>
            <pc:docMk/>
            <pc:sldMk cId="1087522367" sldId="263"/>
            <ac:spMk id="56" creationId="{48DF04B0-856C-413C-B60A-32697702A628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48:28.238" v="1267"/>
          <ac:spMkLst>
            <pc:docMk/>
            <pc:sldMk cId="1087522367" sldId="263"/>
            <ac:spMk id="57" creationId="{32376762-2537-48AF-A000-3C2840016982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54:05.023" v="1310"/>
          <ac:spMkLst>
            <pc:docMk/>
            <pc:sldMk cId="1087522367" sldId="263"/>
            <ac:spMk id="58" creationId="{6072D3F4-BBE4-4029-9211-5C2D353542CA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3:48:25.754" v="1266"/>
          <ac:spMkLst>
            <pc:docMk/>
            <pc:sldMk cId="1087522367" sldId="263"/>
            <ac:spMk id="59" creationId="{58B5D24C-92D8-4B16-8A68-0B593B13CE8A}"/>
          </ac:spMkLst>
        </pc:spChg>
        <pc:picChg chg="del mod">
          <ac:chgData name="MICHELE BOTTAZZI" userId="S::m.bottazzi@cineca.it::331d8ccc-130b-4b63-997c-81d8e83cf9b4" providerId="AD" clId="Web-{769B722D-BF5F-DD8C-40FD-F9A0182C5F12}" dt="2021-06-17T13:31:39.071" v="1075"/>
          <ac:picMkLst>
            <pc:docMk/>
            <pc:sldMk cId="1087522367" sldId="263"/>
            <ac:picMk id="2" creationId="{3CEAB4AD-4908-4357-ABB1-EC5079C3DBEA}"/>
          </ac:picMkLst>
        </pc:picChg>
        <pc:picChg chg="add del mod">
          <ac:chgData name="MICHELE BOTTAZZI" userId="S::m.bottazzi@cineca.it::331d8ccc-130b-4b63-997c-81d8e83cf9b4" providerId="AD" clId="Web-{769B722D-BF5F-DD8C-40FD-F9A0182C5F12}" dt="2021-06-17T13:27:25.271" v="1064"/>
          <ac:picMkLst>
            <pc:docMk/>
            <pc:sldMk cId="1087522367" sldId="263"/>
            <ac:picMk id="60" creationId="{569FB1C1-8F13-4CAC-B018-E684C1949A09}"/>
          </ac:picMkLst>
        </pc:picChg>
        <pc:picChg chg="add mod">
          <ac:chgData name="MICHELE BOTTAZZI" userId="S::m.bottazzi@cineca.it::331d8ccc-130b-4b63-997c-81d8e83cf9b4" providerId="AD" clId="Web-{769B722D-BF5F-DD8C-40FD-F9A0182C5F12}" dt="2021-06-17T13:28:44.272" v="1072" actId="1076"/>
          <ac:picMkLst>
            <pc:docMk/>
            <pc:sldMk cId="1087522367" sldId="263"/>
            <ac:picMk id="61" creationId="{8C98CC10-1488-4BB6-B2EE-E90F23032D60}"/>
          </ac:picMkLst>
        </pc:picChg>
      </pc:sldChg>
      <pc:sldChg chg="modSp">
        <pc:chgData name="MICHELE BOTTAZZI" userId="S::m.bottazzi@cineca.it::331d8ccc-130b-4b63-997c-81d8e83cf9b4" providerId="AD" clId="Web-{769B722D-BF5F-DD8C-40FD-F9A0182C5F12}" dt="2021-06-17T14:14:24.646" v="1390" actId="20577"/>
        <pc:sldMkLst>
          <pc:docMk/>
          <pc:sldMk cId="3276166402" sldId="275"/>
        </pc:sldMkLst>
        <pc:spChg chg="mod">
          <ac:chgData name="MICHELE BOTTAZZI" userId="S::m.bottazzi@cineca.it::331d8ccc-130b-4b63-997c-81d8e83cf9b4" providerId="AD" clId="Web-{769B722D-BF5F-DD8C-40FD-F9A0182C5F12}" dt="2021-06-17T12:22:09.760" v="32" actId="20577"/>
          <ac:spMkLst>
            <pc:docMk/>
            <pc:sldMk cId="3276166402" sldId="275"/>
            <ac:spMk id="2" creationId="{F0BB06CB-D376-42A7-B3C6-DC7C3FA3F3F8}"/>
          </ac:spMkLst>
        </pc:spChg>
        <pc:spChg chg="mod">
          <ac:chgData name="MICHELE BOTTAZZI" userId="S::m.bottazzi@cineca.it::331d8ccc-130b-4b63-997c-81d8e83cf9b4" providerId="AD" clId="Web-{769B722D-BF5F-DD8C-40FD-F9A0182C5F12}" dt="2021-06-17T14:14:24.646" v="1390" actId="20577"/>
          <ac:spMkLst>
            <pc:docMk/>
            <pc:sldMk cId="3276166402" sldId="275"/>
            <ac:spMk id="4" creationId="{00000000-0000-0000-0000-000000000000}"/>
          </ac:spMkLst>
        </pc:spChg>
      </pc:sldChg>
      <pc:sldChg chg="modSp">
        <pc:chgData name="MICHELE BOTTAZZI" userId="S::m.bottazzi@cineca.it::331d8ccc-130b-4b63-997c-81d8e83cf9b4" providerId="AD" clId="Web-{769B722D-BF5F-DD8C-40FD-F9A0182C5F12}" dt="2021-06-17T14:14:12.208" v="1388" actId="20577"/>
        <pc:sldMkLst>
          <pc:docMk/>
          <pc:sldMk cId="237209142" sldId="276"/>
        </pc:sldMkLst>
        <pc:spChg chg="mod">
          <ac:chgData name="MICHELE BOTTAZZI" userId="S::m.bottazzi@cineca.it::331d8ccc-130b-4b63-997c-81d8e83cf9b4" providerId="AD" clId="Web-{769B722D-BF5F-DD8C-40FD-F9A0182C5F12}" dt="2021-06-17T14:14:12.208" v="1388" actId="20577"/>
          <ac:spMkLst>
            <pc:docMk/>
            <pc:sldMk cId="237209142" sldId="276"/>
            <ac:spMk id="4" creationId="{00000000-0000-0000-0000-000000000000}"/>
          </ac:spMkLst>
        </pc:spChg>
        <pc:graphicFrameChg chg="mod modGraphic">
          <ac:chgData name="MICHELE BOTTAZZI" userId="S::m.bottazzi@cineca.it::331d8ccc-130b-4b63-997c-81d8e83cf9b4" providerId="AD" clId="Web-{769B722D-BF5F-DD8C-40FD-F9A0182C5F12}" dt="2021-06-17T13:45:37.955" v="1250"/>
          <ac:graphicFrameMkLst>
            <pc:docMk/>
            <pc:sldMk cId="237209142" sldId="276"/>
            <ac:graphicFrameMk id="2" creationId="{D15D0116-C3A8-4B5D-A42B-AF3FC4C3D693}"/>
          </ac:graphicFrameMkLst>
        </pc:graphicFrameChg>
      </pc:sldChg>
      <pc:sldChg chg="modSp">
        <pc:chgData name="MICHELE BOTTAZZI" userId="S::m.bottazzi@cineca.it::331d8ccc-130b-4b63-997c-81d8e83cf9b4" providerId="AD" clId="Web-{769B722D-BF5F-DD8C-40FD-F9A0182C5F12}" dt="2021-06-17T14:14:09.302" v="1387" actId="20577"/>
        <pc:sldMkLst>
          <pc:docMk/>
          <pc:sldMk cId="474503701" sldId="277"/>
        </pc:sldMkLst>
        <pc:spChg chg="mod">
          <ac:chgData name="MICHELE BOTTAZZI" userId="S::m.bottazzi@cineca.it::331d8ccc-130b-4b63-997c-81d8e83cf9b4" providerId="AD" clId="Web-{769B722D-BF5F-DD8C-40FD-F9A0182C5F12}" dt="2021-06-17T14:14:09.302" v="1387" actId="20577"/>
          <ac:spMkLst>
            <pc:docMk/>
            <pc:sldMk cId="474503701" sldId="277"/>
            <ac:spMk id="4" creationId="{00000000-0000-0000-0000-000000000000}"/>
          </ac:spMkLst>
        </pc:spChg>
        <pc:graphicFrameChg chg="mod modGraphic">
          <ac:chgData name="MICHELE BOTTAZZI" userId="S::m.bottazzi@cineca.it::331d8ccc-130b-4b63-997c-81d8e83cf9b4" providerId="AD" clId="Web-{769B722D-BF5F-DD8C-40FD-F9A0182C5F12}" dt="2021-06-17T13:46:36.128" v="1256"/>
          <ac:graphicFrameMkLst>
            <pc:docMk/>
            <pc:sldMk cId="474503701" sldId="277"/>
            <ac:graphicFrameMk id="2" creationId="{D15D0116-C3A8-4B5D-A42B-AF3FC4C3D693}"/>
          </ac:graphicFrameMkLst>
        </pc:graphicFrameChg>
      </pc:sldChg>
      <pc:sldChg chg="modSp">
        <pc:chgData name="MICHELE BOTTAZZI" userId="S::m.bottazzi@cineca.it::331d8ccc-130b-4b63-997c-81d8e83cf9b4" providerId="AD" clId="Web-{769B722D-BF5F-DD8C-40FD-F9A0182C5F12}" dt="2021-06-17T14:14:02.911" v="1385" actId="20577"/>
        <pc:sldMkLst>
          <pc:docMk/>
          <pc:sldMk cId="762334577" sldId="278"/>
        </pc:sldMkLst>
        <pc:spChg chg="mod">
          <ac:chgData name="MICHELE BOTTAZZI" userId="S::m.bottazzi@cineca.it::331d8ccc-130b-4b63-997c-81d8e83cf9b4" providerId="AD" clId="Web-{769B722D-BF5F-DD8C-40FD-F9A0182C5F12}" dt="2021-06-17T14:14:02.911" v="1385" actId="20577"/>
          <ac:spMkLst>
            <pc:docMk/>
            <pc:sldMk cId="762334577" sldId="278"/>
            <ac:spMk id="4" creationId="{00000000-0000-0000-0000-000000000000}"/>
          </ac:spMkLst>
        </pc:spChg>
        <pc:graphicFrameChg chg="mod modGraphic">
          <ac:chgData name="MICHELE BOTTAZZI" userId="S::m.bottazzi@cineca.it::331d8ccc-130b-4b63-997c-81d8e83cf9b4" providerId="AD" clId="Web-{769B722D-BF5F-DD8C-40FD-F9A0182C5F12}" dt="2021-06-17T13:47:26.816" v="1260"/>
          <ac:graphicFrameMkLst>
            <pc:docMk/>
            <pc:sldMk cId="762334577" sldId="278"/>
            <ac:graphicFrameMk id="2" creationId="{D15D0116-C3A8-4B5D-A42B-AF3FC4C3D693}"/>
          </ac:graphicFrameMkLst>
        </pc:graphicFrameChg>
      </pc:sldChg>
      <pc:sldChg chg="modSp">
        <pc:chgData name="MICHELE BOTTAZZI" userId="S::m.bottazzi@cineca.it::331d8ccc-130b-4b63-997c-81d8e83cf9b4" providerId="AD" clId="Web-{769B722D-BF5F-DD8C-40FD-F9A0182C5F12}" dt="2021-06-17T14:14:20.099" v="1389" actId="20577"/>
        <pc:sldMkLst>
          <pc:docMk/>
          <pc:sldMk cId="1823401095" sldId="279"/>
        </pc:sldMkLst>
        <pc:spChg chg="mod">
          <ac:chgData name="MICHELE BOTTAZZI" userId="S::m.bottazzi@cineca.it::331d8ccc-130b-4b63-997c-81d8e83cf9b4" providerId="AD" clId="Web-{769B722D-BF5F-DD8C-40FD-F9A0182C5F12}" dt="2021-06-17T14:14:20.099" v="1389" actId="20577"/>
          <ac:spMkLst>
            <pc:docMk/>
            <pc:sldMk cId="1823401095" sldId="279"/>
            <ac:spMk id="4" creationId="{00000000-0000-0000-0000-000000000000}"/>
          </ac:spMkLst>
        </pc:spChg>
        <pc:graphicFrameChg chg="modGraphic">
          <ac:chgData name="MICHELE BOTTAZZI" userId="S::m.bottazzi@cineca.it::331d8ccc-130b-4b63-997c-81d8e83cf9b4" providerId="AD" clId="Web-{769B722D-BF5F-DD8C-40FD-F9A0182C5F12}" dt="2021-06-17T13:43:32.657" v="1240"/>
          <ac:graphicFrameMkLst>
            <pc:docMk/>
            <pc:sldMk cId="1823401095" sldId="279"/>
            <ac:graphicFrameMk id="3" creationId="{5289C84D-1A93-4010-B050-2DD05A9BED00}"/>
          </ac:graphicFrameMkLst>
        </pc:graphicFrameChg>
      </pc:sldChg>
      <pc:sldChg chg="modSp">
        <pc:chgData name="MICHELE BOTTAZZI" userId="S::m.bottazzi@cineca.it::331d8ccc-130b-4b63-997c-81d8e83cf9b4" providerId="AD" clId="Web-{769B722D-BF5F-DD8C-40FD-F9A0182C5F12}" dt="2021-06-17T14:15:40.287" v="1398" actId="1076"/>
        <pc:sldMkLst>
          <pc:docMk/>
          <pc:sldMk cId="884313440" sldId="280"/>
        </pc:sldMkLst>
        <pc:spChg chg="mod">
          <ac:chgData name="MICHELE BOTTAZZI" userId="S::m.bottazzi@cineca.it::331d8ccc-130b-4b63-997c-81d8e83cf9b4" providerId="AD" clId="Web-{769B722D-BF5F-DD8C-40FD-F9A0182C5F12}" dt="2021-06-17T14:13:44.051" v="1382" actId="20577"/>
          <ac:spMkLst>
            <pc:docMk/>
            <pc:sldMk cId="884313440" sldId="280"/>
            <ac:spMk id="4" creationId="{00000000-0000-0000-0000-000000000000}"/>
          </ac:spMkLst>
        </pc:spChg>
        <pc:picChg chg="mod">
          <ac:chgData name="MICHELE BOTTAZZI" userId="S::m.bottazzi@cineca.it::331d8ccc-130b-4b63-997c-81d8e83cf9b4" providerId="AD" clId="Web-{769B722D-BF5F-DD8C-40FD-F9A0182C5F12}" dt="2021-06-17T14:15:35.428" v="1397" actId="1076"/>
          <ac:picMkLst>
            <pc:docMk/>
            <pc:sldMk cId="884313440" sldId="280"/>
            <ac:picMk id="3" creationId="{F5051F13-DF8A-4EAD-A325-115130D8FA7F}"/>
          </ac:picMkLst>
        </pc:picChg>
        <pc:picChg chg="mod">
          <ac:chgData name="MICHELE BOTTAZZI" userId="S::m.bottazzi@cineca.it::331d8ccc-130b-4b63-997c-81d8e83cf9b4" providerId="AD" clId="Web-{769B722D-BF5F-DD8C-40FD-F9A0182C5F12}" dt="2021-06-17T14:15:40.287" v="1398" actId="1076"/>
          <ac:picMkLst>
            <pc:docMk/>
            <pc:sldMk cId="884313440" sldId="280"/>
            <ac:picMk id="8" creationId="{3C2229BE-185F-4D4E-A2D3-50FF25113B93}"/>
          </ac:picMkLst>
        </pc:picChg>
      </pc:sldChg>
      <pc:sldChg chg="modSp">
        <pc:chgData name="MICHELE BOTTAZZI" userId="S::m.bottazzi@cineca.it::331d8ccc-130b-4b63-997c-81d8e83cf9b4" providerId="AD" clId="Web-{769B722D-BF5F-DD8C-40FD-F9A0182C5F12}" dt="2021-06-17T14:13:26.582" v="1379" actId="20577"/>
        <pc:sldMkLst>
          <pc:docMk/>
          <pc:sldMk cId="603539290" sldId="281"/>
        </pc:sldMkLst>
        <pc:spChg chg="mod">
          <ac:chgData name="MICHELE BOTTAZZI" userId="S::m.bottazzi@cineca.it::331d8ccc-130b-4b63-997c-81d8e83cf9b4" providerId="AD" clId="Web-{769B722D-BF5F-DD8C-40FD-F9A0182C5F12}" dt="2021-06-17T14:13:26.582" v="1379" actId="20577"/>
          <ac:spMkLst>
            <pc:docMk/>
            <pc:sldMk cId="603539290" sldId="281"/>
            <ac:spMk id="4" creationId="{00000000-0000-0000-0000-000000000000}"/>
          </ac:spMkLst>
        </pc:spChg>
      </pc:sldChg>
      <pc:sldChg chg="modSp">
        <pc:chgData name="MICHELE BOTTAZZI" userId="S::m.bottazzi@cineca.it::331d8ccc-130b-4b63-997c-81d8e83cf9b4" providerId="AD" clId="Web-{769B722D-BF5F-DD8C-40FD-F9A0182C5F12}" dt="2021-06-17T14:13:23.239" v="1377" actId="20577"/>
        <pc:sldMkLst>
          <pc:docMk/>
          <pc:sldMk cId="39400391" sldId="282"/>
        </pc:sldMkLst>
        <pc:spChg chg="mod">
          <ac:chgData name="MICHELE BOTTAZZI" userId="S::m.bottazzi@cineca.it::331d8ccc-130b-4b63-997c-81d8e83cf9b4" providerId="AD" clId="Web-{769B722D-BF5F-DD8C-40FD-F9A0182C5F12}" dt="2021-06-17T13:32:43.306" v="1099" actId="14100"/>
          <ac:spMkLst>
            <pc:docMk/>
            <pc:sldMk cId="39400391" sldId="282"/>
            <ac:spMk id="2" creationId="{E4C1805A-C282-4FD9-B9D4-FB299EC469D0}"/>
          </ac:spMkLst>
        </pc:spChg>
        <pc:spChg chg="mod">
          <ac:chgData name="MICHELE BOTTAZZI" userId="S::m.bottazzi@cineca.it::331d8ccc-130b-4b63-997c-81d8e83cf9b4" providerId="AD" clId="Web-{769B722D-BF5F-DD8C-40FD-F9A0182C5F12}" dt="2021-06-17T14:13:23.239" v="1377" actId="20577"/>
          <ac:spMkLst>
            <pc:docMk/>
            <pc:sldMk cId="39400391" sldId="282"/>
            <ac:spMk id="4" creationId="{00000000-0000-0000-0000-000000000000}"/>
          </ac:spMkLst>
        </pc:spChg>
        <pc:graphicFrameChg chg="mod modGraphic">
          <ac:chgData name="MICHELE BOTTAZZI" userId="S::m.bottazzi@cineca.it::331d8ccc-130b-4b63-997c-81d8e83cf9b4" providerId="AD" clId="Web-{769B722D-BF5F-DD8C-40FD-F9A0182C5F12}" dt="2021-06-17T13:34:36.557" v="1122"/>
          <ac:graphicFrameMkLst>
            <pc:docMk/>
            <pc:sldMk cId="39400391" sldId="282"/>
            <ac:graphicFrameMk id="10" creationId="{227957BB-9DF7-4C76-AA8B-900CB5DEB087}"/>
          </ac:graphicFrameMkLst>
        </pc:graphicFrameChg>
      </pc:sldChg>
      <pc:sldChg chg="delSp modSp">
        <pc:chgData name="MICHELE BOTTAZZI" userId="S::m.bottazzi@cineca.it::331d8ccc-130b-4b63-997c-81d8e83cf9b4" providerId="AD" clId="Web-{769B722D-BF5F-DD8C-40FD-F9A0182C5F12}" dt="2021-06-17T14:13:18.676" v="1375" actId="20577"/>
        <pc:sldMkLst>
          <pc:docMk/>
          <pc:sldMk cId="2423074387" sldId="283"/>
        </pc:sldMkLst>
        <pc:spChg chg="mod">
          <ac:chgData name="MICHELE BOTTAZZI" userId="S::m.bottazzi@cineca.it::331d8ccc-130b-4b63-997c-81d8e83cf9b4" providerId="AD" clId="Web-{769B722D-BF5F-DD8C-40FD-F9A0182C5F12}" dt="2021-06-17T14:13:18.676" v="1375" actId="20577"/>
          <ac:spMkLst>
            <pc:docMk/>
            <pc:sldMk cId="2423074387" sldId="283"/>
            <ac:spMk id="4" creationId="{00000000-0000-0000-0000-000000000000}"/>
          </ac:spMkLst>
        </pc:spChg>
        <pc:spChg chg="del">
          <ac:chgData name="MICHELE BOTTAZZI" userId="S::m.bottazzi@cineca.it::331d8ccc-130b-4b63-997c-81d8e83cf9b4" providerId="AD" clId="Web-{769B722D-BF5F-DD8C-40FD-F9A0182C5F12}" dt="2021-06-17T12:38:01.521" v="71"/>
          <ac:spMkLst>
            <pc:docMk/>
            <pc:sldMk cId="2423074387" sldId="283"/>
            <ac:spMk id="6" creationId="{00000000-0000-0000-0000-000000000000}"/>
          </ac:spMkLst>
        </pc:spChg>
        <pc:graphicFrameChg chg="mod modGraphic">
          <ac:chgData name="MICHELE BOTTAZZI" userId="S::m.bottazzi@cineca.it::331d8ccc-130b-4b63-997c-81d8e83cf9b4" providerId="AD" clId="Web-{769B722D-BF5F-DD8C-40FD-F9A0182C5F12}" dt="2021-06-17T13:54:25.883" v="1312"/>
          <ac:graphicFrameMkLst>
            <pc:docMk/>
            <pc:sldMk cId="2423074387" sldId="283"/>
            <ac:graphicFrameMk id="3" creationId="{1611CFC6-85B0-454E-AE4E-8DD133239405}"/>
          </ac:graphicFrameMkLst>
        </pc:graphicFrameChg>
      </pc:sldChg>
      <pc:sldChg chg="modSp">
        <pc:chgData name="MICHELE BOTTAZZI" userId="S::m.bottazzi@cineca.it::331d8ccc-130b-4b63-997c-81d8e83cf9b4" providerId="AD" clId="Web-{769B722D-BF5F-DD8C-40FD-F9A0182C5F12}" dt="2021-06-17T14:13:13.817" v="1374" actId="20577"/>
        <pc:sldMkLst>
          <pc:docMk/>
          <pc:sldMk cId="4136399768" sldId="285"/>
        </pc:sldMkLst>
        <pc:spChg chg="mod">
          <ac:chgData name="MICHELE BOTTAZZI" userId="S::m.bottazzi@cineca.it::331d8ccc-130b-4b63-997c-81d8e83cf9b4" providerId="AD" clId="Web-{769B722D-BF5F-DD8C-40FD-F9A0182C5F12}" dt="2021-06-17T14:13:13.817" v="1374" actId="20577"/>
          <ac:spMkLst>
            <pc:docMk/>
            <pc:sldMk cId="4136399768" sldId="285"/>
            <ac:spMk id="4" creationId="{00000000-0000-0000-0000-000000000000}"/>
          </ac:spMkLst>
        </pc:spChg>
        <pc:graphicFrameChg chg="mod modGraphic">
          <ac:chgData name="MICHELE BOTTAZZI" userId="S::m.bottazzi@cineca.it::331d8ccc-130b-4b63-997c-81d8e83cf9b4" providerId="AD" clId="Web-{769B722D-BF5F-DD8C-40FD-F9A0182C5F12}" dt="2021-06-17T13:54:36.477" v="1313"/>
          <ac:graphicFrameMkLst>
            <pc:docMk/>
            <pc:sldMk cId="4136399768" sldId="285"/>
            <ac:graphicFrameMk id="2" creationId="{A16C395C-6870-407B-A7B1-6D0911AE4B65}"/>
          </ac:graphicFrameMkLst>
        </pc:graphicFrameChg>
      </pc:sldChg>
      <pc:sldChg chg="addSp modSp new">
        <pc:chgData name="MICHELE BOTTAZZI" userId="S::m.bottazzi@cineca.it::331d8ccc-130b-4b63-997c-81d8e83cf9b4" providerId="AD" clId="Web-{769B722D-BF5F-DD8C-40FD-F9A0182C5F12}" dt="2021-06-17T14:13:06.660" v="1373" actId="20577"/>
        <pc:sldMkLst>
          <pc:docMk/>
          <pc:sldMk cId="3750106379" sldId="286"/>
        </pc:sldMkLst>
        <pc:spChg chg="add mod">
          <ac:chgData name="MICHELE BOTTAZZI" userId="S::m.bottazzi@cineca.it::331d8ccc-130b-4b63-997c-81d8e83cf9b4" providerId="AD" clId="Web-{769B722D-BF5F-DD8C-40FD-F9A0182C5F12}" dt="2021-06-17T14:13:06.660" v="1373" actId="20577"/>
          <ac:spMkLst>
            <pc:docMk/>
            <pc:sldMk cId="3750106379" sldId="286"/>
            <ac:spMk id="4" creationId="{AC828218-DC65-46AC-A362-1D8258DF0561}"/>
          </ac:spMkLst>
        </pc:spChg>
        <pc:spChg chg="add mod">
          <ac:chgData name="MICHELE BOTTAZZI" userId="S::m.bottazzi@cineca.it::331d8ccc-130b-4b63-997c-81d8e83cf9b4" providerId="AD" clId="Web-{769B722D-BF5F-DD8C-40FD-F9A0182C5F12}" dt="2021-06-17T14:12:30.910" v="1336" actId="20577"/>
          <ac:spMkLst>
            <pc:docMk/>
            <pc:sldMk cId="3750106379" sldId="286"/>
            <ac:spMk id="5" creationId="{FB6DC66B-C6C4-4E77-B6B5-6AAACEDD984F}"/>
          </ac:spMkLst>
        </pc:spChg>
      </pc:sldChg>
      <pc:sldChg chg="modSp add del replId">
        <pc:chgData name="MICHELE BOTTAZZI" userId="S::m.bottazzi@cineca.it::331d8ccc-130b-4b63-997c-81d8e83cf9b4" providerId="AD" clId="Web-{769B722D-BF5F-DD8C-40FD-F9A0182C5F12}" dt="2021-06-17T13:39:57.826" v="1186"/>
        <pc:sldMkLst>
          <pc:docMk/>
          <pc:sldMk cId="1321668683" sldId="287"/>
        </pc:sldMkLst>
        <pc:graphicFrameChg chg="mod modGraphic">
          <ac:chgData name="MICHELE BOTTAZZI" userId="S::m.bottazzi@cineca.it::331d8ccc-130b-4b63-997c-81d8e83cf9b4" providerId="AD" clId="Web-{769B722D-BF5F-DD8C-40FD-F9A0182C5F12}" dt="2021-06-17T13:39:54.404" v="1185"/>
          <ac:graphicFrameMkLst>
            <pc:docMk/>
            <pc:sldMk cId="1321668683" sldId="287"/>
            <ac:graphicFrameMk id="3" creationId="{1611CFC6-85B0-454E-AE4E-8DD133239405}"/>
          </ac:graphicFrameMkLst>
        </pc:graphicFrameChg>
      </pc:sldChg>
    </pc:docChg>
  </pc:docChgLst>
  <pc:docChgLst>
    <pc:chgData name="GIAN FRANCO MARRAS" userId="S::g.marras@cineca.it::0a135c26-9738-4479-8c99-972013dc3b15" providerId="AD" clId="Web-{98520D1E-4E9A-EE1A-42A5-65CB0B010896}"/>
    <pc:docChg chg="modSld">
      <pc:chgData name="GIAN FRANCO MARRAS" userId="S::g.marras@cineca.it::0a135c26-9738-4479-8c99-972013dc3b15" providerId="AD" clId="Web-{98520D1E-4E9A-EE1A-42A5-65CB0B010896}" dt="2021-06-22T08:42:41.484" v="3"/>
      <pc:docMkLst>
        <pc:docMk/>
      </pc:docMkLst>
      <pc:sldChg chg="modSp">
        <pc:chgData name="GIAN FRANCO MARRAS" userId="S::g.marras@cineca.it::0a135c26-9738-4479-8c99-972013dc3b15" providerId="AD" clId="Web-{98520D1E-4E9A-EE1A-42A5-65CB0B010896}" dt="2021-06-22T08:42:41.484" v="3"/>
        <pc:sldMkLst>
          <pc:docMk/>
          <pc:sldMk cId="762334577" sldId="278"/>
        </pc:sldMkLst>
        <pc:graphicFrameChg chg="mod modGraphic">
          <ac:chgData name="GIAN FRANCO MARRAS" userId="S::g.marras@cineca.it::0a135c26-9738-4479-8c99-972013dc3b15" providerId="AD" clId="Web-{98520D1E-4E9A-EE1A-42A5-65CB0B010896}" dt="2021-06-22T08:42:41.484" v="3"/>
          <ac:graphicFrameMkLst>
            <pc:docMk/>
            <pc:sldMk cId="762334577" sldId="278"/>
            <ac:graphicFrameMk id="2" creationId="{D15D0116-C3A8-4B5D-A42B-AF3FC4C3D693}"/>
          </ac:graphicFrameMkLst>
        </pc:graphicFrameChg>
      </pc:sldChg>
    </pc:docChg>
  </pc:docChgLst>
  <pc:docChgLst>
    <pc:chgData name="GIAN FRANCO MARRAS" userId="S::g.marras@cineca.it::0a135c26-9738-4479-8c99-972013dc3b15" providerId="AD" clId="Web-{A77A2C33-B794-46CA-D942-60C43C7A1C51}"/>
    <pc:docChg chg="addSld delSld modSld sldOrd addMainMaster modMainMaster">
      <pc:chgData name="GIAN FRANCO MARRAS" userId="S::g.marras@cineca.it::0a135c26-9738-4479-8c99-972013dc3b15" providerId="AD" clId="Web-{A77A2C33-B794-46CA-D942-60C43C7A1C51}" dt="2021-06-17T08:15:22.993" v="291" actId="1076"/>
      <pc:docMkLst>
        <pc:docMk/>
      </pc:docMkLst>
      <pc:sldChg chg="ord">
        <pc:chgData name="GIAN FRANCO MARRAS" userId="S::g.marras@cineca.it::0a135c26-9738-4479-8c99-972013dc3b15" providerId="AD" clId="Web-{A77A2C33-B794-46CA-D942-60C43C7A1C51}" dt="2021-06-17T08:04:07.436" v="205"/>
        <pc:sldMkLst>
          <pc:docMk/>
          <pc:sldMk cId="1765099073" sldId="262"/>
        </pc:sldMkLst>
      </pc:sldChg>
      <pc:sldChg chg="ord">
        <pc:chgData name="GIAN FRANCO MARRAS" userId="S::g.marras@cineca.it::0a135c26-9738-4479-8c99-972013dc3b15" providerId="AD" clId="Web-{A77A2C33-B794-46CA-D942-60C43C7A1C51}" dt="2021-06-17T08:04:10.764" v="206"/>
        <pc:sldMkLst>
          <pc:docMk/>
          <pc:sldMk cId="1087522367" sldId="263"/>
        </pc:sldMkLst>
      </pc:sldChg>
      <pc:sldChg chg="add">
        <pc:chgData name="GIAN FRANCO MARRAS" userId="S::g.marras@cineca.it::0a135c26-9738-4479-8c99-972013dc3b15" providerId="AD" clId="Web-{A77A2C33-B794-46CA-D942-60C43C7A1C51}" dt="2021-06-17T06:53:14.960" v="0"/>
        <pc:sldMkLst>
          <pc:docMk/>
          <pc:sldMk cId="386171609" sldId="264"/>
        </pc:sldMkLst>
      </pc:sldChg>
      <pc:sldChg chg="add">
        <pc:chgData name="GIAN FRANCO MARRAS" userId="S::g.marras@cineca.it::0a135c26-9738-4479-8c99-972013dc3b15" providerId="AD" clId="Web-{A77A2C33-B794-46CA-D942-60C43C7A1C51}" dt="2021-06-17T06:53:23.163" v="1"/>
        <pc:sldMkLst>
          <pc:docMk/>
          <pc:sldMk cId="3145322416" sldId="265"/>
        </pc:sldMkLst>
      </pc:sldChg>
      <pc:sldChg chg="add">
        <pc:chgData name="GIAN FRANCO MARRAS" userId="S::g.marras@cineca.it::0a135c26-9738-4479-8c99-972013dc3b15" providerId="AD" clId="Web-{A77A2C33-B794-46CA-D942-60C43C7A1C51}" dt="2021-06-17T06:53:29.913" v="2"/>
        <pc:sldMkLst>
          <pc:docMk/>
          <pc:sldMk cId="331926380" sldId="266"/>
        </pc:sldMkLst>
      </pc:sldChg>
      <pc:sldChg chg="add">
        <pc:chgData name="GIAN FRANCO MARRAS" userId="S::g.marras@cineca.it::0a135c26-9738-4479-8c99-972013dc3b15" providerId="AD" clId="Web-{A77A2C33-B794-46CA-D942-60C43C7A1C51}" dt="2021-06-17T06:53:35.819" v="3"/>
        <pc:sldMkLst>
          <pc:docMk/>
          <pc:sldMk cId="253784491" sldId="267"/>
        </pc:sldMkLst>
      </pc:sldChg>
      <pc:sldChg chg="addSp modSp new mod ord setBg">
        <pc:chgData name="GIAN FRANCO MARRAS" userId="S::g.marras@cineca.it::0a135c26-9738-4479-8c99-972013dc3b15" providerId="AD" clId="Web-{A77A2C33-B794-46CA-D942-60C43C7A1C51}" dt="2021-06-17T07:44:50.942" v="39" actId="1076"/>
        <pc:sldMkLst>
          <pc:docMk/>
          <pc:sldMk cId="2015674912" sldId="269"/>
        </pc:sldMkLst>
        <pc:spChg chg="mod">
          <ac:chgData name="GIAN FRANCO MARRAS" userId="S::g.marras@cineca.it::0a135c26-9738-4479-8c99-972013dc3b15" providerId="AD" clId="Web-{A77A2C33-B794-46CA-D942-60C43C7A1C51}" dt="2021-06-17T07:44:18.347" v="34"/>
          <ac:spMkLst>
            <pc:docMk/>
            <pc:sldMk cId="2015674912" sldId="269"/>
            <ac:spMk id="2" creationId="{C3252878-180D-4912-8FDA-82453B6E1F75}"/>
          </ac:spMkLst>
        </pc:spChg>
        <pc:spChg chg="mod">
          <ac:chgData name="GIAN FRANCO MARRAS" userId="S::g.marras@cineca.it::0a135c26-9738-4479-8c99-972013dc3b15" providerId="AD" clId="Web-{A77A2C33-B794-46CA-D942-60C43C7A1C51}" dt="2021-06-17T07:44:50.942" v="39" actId="1076"/>
          <ac:spMkLst>
            <pc:docMk/>
            <pc:sldMk cId="2015674912" sldId="269"/>
            <ac:spMk id="3" creationId="{B5EEDA58-3DF2-47E4-B5A8-3A6FBADB89A4}"/>
          </ac:spMkLst>
        </pc:spChg>
        <pc:spChg chg="add">
          <ac:chgData name="GIAN FRANCO MARRAS" userId="S::g.marras@cineca.it::0a135c26-9738-4479-8c99-972013dc3b15" providerId="AD" clId="Web-{A77A2C33-B794-46CA-D942-60C43C7A1C51}" dt="2021-06-17T07:44:18.347" v="34"/>
          <ac:spMkLst>
            <pc:docMk/>
            <pc:sldMk cId="2015674912" sldId="269"/>
            <ac:spMk id="8" creationId="{827B839B-9ADE-406B-8590-F1CAEDED45A1}"/>
          </ac:spMkLst>
        </pc:spChg>
        <pc:spChg chg="add">
          <ac:chgData name="GIAN FRANCO MARRAS" userId="S::g.marras@cineca.it::0a135c26-9738-4479-8c99-972013dc3b15" providerId="AD" clId="Web-{A77A2C33-B794-46CA-D942-60C43C7A1C51}" dt="2021-06-17T07:44:18.347" v="34"/>
          <ac:spMkLst>
            <pc:docMk/>
            <pc:sldMk cId="2015674912" sldId="269"/>
            <ac:spMk id="10" creationId="{CFE45BF0-46DB-408C-B5F7-7B11716805D4}"/>
          </ac:spMkLst>
        </pc:spChg>
        <pc:spChg chg="add">
          <ac:chgData name="GIAN FRANCO MARRAS" userId="S::g.marras@cineca.it::0a135c26-9738-4479-8c99-972013dc3b15" providerId="AD" clId="Web-{A77A2C33-B794-46CA-D942-60C43C7A1C51}" dt="2021-06-17T07:44:18.347" v="34"/>
          <ac:spMkLst>
            <pc:docMk/>
            <pc:sldMk cId="2015674912" sldId="269"/>
            <ac:spMk id="12" creationId="{2AEBC8F2-97B1-41B4-93F1-2D289E197FBA}"/>
          </ac:spMkLst>
        </pc:spChg>
        <pc:spChg chg="add">
          <ac:chgData name="GIAN FRANCO MARRAS" userId="S::g.marras@cineca.it::0a135c26-9738-4479-8c99-972013dc3b15" providerId="AD" clId="Web-{A77A2C33-B794-46CA-D942-60C43C7A1C51}" dt="2021-06-17T07:44:18.347" v="34"/>
          <ac:spMkLst>
            <pc:docMk/>
            <pc:sldMk cId="2015674912" sldId="269"/>
            <ac:spMk id="14" creationId="{472E3A19-F5D5-48FC-BB9C-48C2F68F598B}"/>
          </ac:spMkLst>
        </pc:spChg>
        <pc:spChg chg="add">
          <ac:chgData name="GIAN FRANCO MARRAS" userId="S::g.marras@cineca.it::0a135c26-9738-4479-8c99-972013dc3b15" providerId="AD" clId="Web-{A77A2C33-B794-46CA-D942-60C43C7A1C51}" dt="2021-06-17T07:44:18.347" v="34"/>
          <ac:spMkLst>
            <pc:docMk/>
            <pc:sldMk cId="2015674912" sldId="269"/>
            <ac:spMk id="16" creationId="{7A62E32F-BB65-43A8-8EB5-92346890E549}"/>
          </ac:spMkLst>
        </pc:spChg>
        <pc:spChg chg="add">
          <ac:chgData name="GIAN FRANCO MARRAS" userId="S::g.marras@cineca.it::0a135c26-9738-4479-8c99-972013dc3b15" providerId="AD" clId="Web-{A77A2C33-B794-46CA-D942-60C43C7A1C51}" dt="2021-06-17T07:44:18.347" v="34"/>
          <ac:spMkLst>
            <pc:docMk/>
            <pc:sldMk cId="2015674912" sldId="269"/>
            <ac:spMk id="18" creationId="{14E91B64-9FCC-451E-AFB4-A827D6329367}"/>
          </ac:spMkLst>
        </pc:spChg>
      </pc:sldChg>
      <pc:sldChg chg="new del">
        <pc:chgData name="GIAN FRANCO MARRAS" userId="S::g.marras@cineca.it::0a135c26-9738-4479-8c99-972013dc3b15" providerId="AD" clId="Web-{A77A2C33-B794-46CA-D942-60C43C7A1C51}" dt="2021-06-17T07:41:06.554" v="5"/>
        <pc:sldMkLst>
          <pc:docMk/>
          <pc:sldMk cId="3346109995" sldId="269"/>
        </pc:sldMkLst>
      </pc:sldChg>
      <pc:sldChg chg="addSp delSp modSp new mod setBg">
        <pc:chgData name="GIAN FRANCO MARRAS" userId="S::g.marras@cineca.it::0a135c26-9738-4479-8c99-972013dc3b15" providerId="AD" clId="Web-{A77A2C33-B794-46CA-D942-60C43C7A1C51}" dt="2021-06-17T07:49:58.868" v="82"/>
        <pc:sldMkLst>
          <pc:docMk/>
          <pc:sldMk cId="2544299772" sldId="270"/>
        </pc:sldMkLst>
        <pc:spChg chg="mod">
          <ac:chgData name="GIAN FRANCO MARRAS" userId="S::g.marras@cineca.it::0a135c26-9738-4479-8c99-972013dc3b15" providerId="AD" clId="Web-{A77A2C33-B794-46CA-D942-60C43C7A1C51}" dt="2021-06-17T07:49:58.868" v="82"/>
          <ac:spMkLst>
            <pc:docMk/>
            <pc:sldMk cId="2544299772" sldId="270"/>
            <ac:spMk id="2" creationId="{D5E42A7B-79AB-4039-94BE-7065D4D8F453}"/>
          </ac:spMkLst>
        </pc:spChg>
        <pc:spChg chg="del">
          <ac:chgData name="GIAN FRANCO MARRAS" userId="S::g.marras@cineca.it::0a135c26-9738-4479-8c99-972013dc3b15" providerId="AD" clId="Web-{A77A2C33-B794-46CA-D942-60C43C7A1C51}" dt="2021-06-17T07:42:25.793" v="23"/>
          <ac:spMkLst>
            <pc:docMk/>
            <pc:sldMk cId="2544299772" sldId="270"/>
            <ac:spMk id="3" creationId="{B21B496C-DB4E-467B-8C1D-968094061B1A}"/>
          </ac:spMkLst>
        </pc:spChg>
        <pc:spChg chg="add del mod">
          <ac:chgData name="GIAN FRANCO MARRAS" userId="S::g.marras@cineca.it::0a135c26-9738-4479-8c99-972013dc3b15" providerId="AD" clId="Web-{A77A2C33-B794-46CA-D942-60C43C7A1C51}" dt="2021-06-17T07:42:37.419" v="26"/>
          <ac:spMkLst>
            <pc:docMk/>
            <pc:sldMk cId="2544299772" sldId="270"/>
            <ac:spMk id="6" creationId="{5C09601A-BB0C-4834-BDE4-BB8F413B16A5}"/>
          </ac:spMkLst>
        </pc:spChg>
        <pc:spChg chg="add del">
          <ac:chgData name="GIAN FRANCO MARRAS" userId="S::g.marras@cineca.it::0a135c26-9738-4479-8c99-972013dc3b15" providerId="AD" clId="Web-{A77A2C33-B794-46CA-D942-60C43C7A1C51}" dt="2021-06-17T07:49:58.868" v="82"/>
          <ac:spMkLst>
            <pc:docMk/>
            <pc:sldMk cId="2544299772" sldId="270"/>
            <ac:spMk id="10" creationId="{4351DFE5-F63D-4BE0-BDA9-E3EB88F01AA5}"/>
          </ac:spMkLst>
        </pc:spChg>
        <pc:spChg chg="add">
          <ac:chgData name="GIAN FRANCO MARRAS" userId="S::g.marras@cineca.it::0a135c26-9738-4479-8c99-972013dc3b15" providerId="AD" clId="Web-{A77A2C33-B794-46CA-D942-60C43C7A1C51}" dt="2021-06-17T07:49:58.868" v="82"/>
          <ac:spMkLst>
            <pc:docMk/>
            <pc:sldMk cId="2544299772" sldId="270"/>
            <ac:spMk id="17" creationId="{0E91F5CA-B392-444C-88E3-BF5BAAEBDEB0}"/>
          </ac:spMkLst>
        </pc:spChg>
        <pc:spChg chg="add">
          <ac:chgData name="GIAN FRANCO MARRAS" userId="S::g.marras@cineca.it::0a135c26-9738-4479-8c99-972013dc3b15" providerId="AD" clId="Web-{A77A2C33-B794-46CA-D942-60C43C7A1C51}" dt="2021-06-17T07:49:58.868" v="82"/>
          <ac:spMkLst>
            <pc:docMk/>
            <pc:sldMk cId="2544299772" sldId="270"/>
            <ac:spMk id="19" creationId="{DFCA2118-59A2-4310-A4B2-F2CBA821E842}"/>
          </ac:spMkLst>
        </pc:spChg>
        <pc:graphicFrameChg chg="add mod ord modGraphic">
          <ac:chgData name="GIAN FRANCO MARRAS" userId="S::g.marras@cineca.it::0a135c26-9738-4479-8c99-972013dc3b15" providerId="AD" clId="Web-{A77A2C33-B794-46CA-D942-60C43C7A1C51}" dt="2021-06-17T07:49:58.868" v="82"/>
          <ac:graphicFrameMkLst>
            <pc:docMk/>
            <pc:sldMk cId="2544299772" sldId="270"/>
            <ac:graphicFrameMk id="5" creationId="{90B34916-C783-4E27-8E3F-8729B79B89D4}"/>
          </ac:graphicFrameMkLst>
        </pc:graphicFrameChg>
        <pc:picChg chg="add del">
          <ac:chgData name="GIAN FRANCO MARRAS" userId="S::g.marras@cineca.it::0a135c26-9738-4479-8c99-972013dc3b15" providerId="AD" clId="Web-{A77A2C33-B794-46CA-D942-60C43C7A1C51}" dt="2021-06-17T07:49:58.868" v="82"/>
          <ac:picMkLst>
            <pc:docMk/>
            <pc:sldMk cId="2544299772" sldId="270"/>
            <ac:picMk id="12" creationId="{02DD2BC0-6F29-4B4F-8D61-2DCF6D2E8E73}"/>
          </ac:picMkLst>
        </pc:picChg>
      </pc:sldChg>
      <pc:sldChg chg="addSp delSp modSp new">
        <pc:chgData name="GIAN FRANCO MARRAS" userId="S::g.marras@cineca.it::0a135c26-9738-4479-8c99-972013dc3b15" providerId="AD" clId="Web-{A77A2C33-B794-46CA-D942-60C43C7A1C51}" dt="2021-06-17T07:51:07.387" v="104" actId="20577"/>
        <pc:sldMkLst>
          <pc:docMk/>
          <pc:sldMk cId="372145653" sldId="271"/>
        </pc:sldMkLst>
        <pc:spChg chg="mod">
          <ac:chgData name="GIAN FRANCO MARRAS" userId="S::g.marras@cineca.it::0a135c26-9738-4479-8c99-972013dc3b15" providerId="AD" clId="Web-{A77A2C33-B794-46CA-D942-60C43C7A1C51}" dt="2021-06-17T07:51:07.387" v="104" actId="20577"/>
          <ac:spMkLst>
            <pc:docMk/>
            <pc:sldMk cId="372145653" sldId="271"/>
            <ac:spMk id="2" creationId="{8D6F0EDA-8CBA-4336-A2D0-1483DA595F9F}"/>
          </ac:spMkLst>
        </pc:spChg>
        <pc:spChg chg="del">
          <ac:chgData name="GIAN FRANCO MARRAS" userId="S::g.marras@cineca.it::0a135c26-9738-4479-8c99-972013dc3b15" providerId="AD" clId="Web-{A77A2C33-B794-46CA-D942-60C43C7A1C51}" dt="2021-06-17T07:43:13.358" v="28"/>
          <ac:spMkLst>
            <pc:docMk/>
            <pc:sldMk cId="372145653" sldId="271"/>
            <ac:spMk id="3" creationId="{E84851FA-098F-4521-BBC6-4A7166CF87A9}"/>
          </ac:spMkLst>
        </pc:spChg>
        <pc:picChg chg="add mod ord">
          <ac:chgData name="GIAN FRANCO MARRAS" userId="S::g.marras@cineca.it::0a135c26-9738-4479-8c99-972013dc3b15" providerId="AD" clId="Web-{A77A2C33-B794-46CA-D942-60C43C7A1C51}" dt="2021-06-17T07:43:26.297" v="30" actId="1076"/>
          <ac:picMkLst>
            <pc:docMk/>
            <pc:sldMk cId="372145653" sldId="271"/>
            <ac:picMk id="4" creationId="{2D7526D2-B342-4478-8479-79AC0A250D15}"/>
          </ac:picMkLst>
        </pc:picChg>
      </pc:sldChg>
      <pc:sldChg chg="addSp delSp modSp new">
        <pc:chgData name="GIAN FRANCO MARRAS" userId="S::g.marras@cineca.it::0a135c26-9738-4479-8c99-972013dc3b15" providerId="AD" clId="Web-{A77A2C33-B794-46CA-D942-60C43C7A1C51}" dt="2021-06-17T07:56:22.704" v="145" actId="14100"/>
        <pc:sldMkLst>
          <pc:docMk/>
          <pc:sldMk cId="2913206789" sldId="272"/>
        </pc:sldMkLst>
        <pc:spChg chg="del">
          <ac:chgData name="GIAN FRANCO MARRAS" userId="S::g.marras@cineca.it::0a135c26-9738-4479-8c99-972013dc3b15" providerId="AD" clId="Web-{A77A2C33-B794-46CA-D942-60C43C7A1C51}" dt="2021-06-17T07:43:36.844" v="32"/>
          <ac:spMkLst>
            <pc:docMk/>
            <pc:sldMk cId="2913206789" sldId="272"/>
            <ac:spMk id="3" creationId="{4E44B90D-F453-4B38-A298-C56077E6D01D}"/>
          </ac:spMkLst>
        </pc:spChg>
        <pc:spChg chg="mod">
          <ac:chgData name="GIAN FRANCO MARRAS" userId="S::g.marras@cineca.it::0a135c26-9738-4479-8c99-972013dc3b15" providerId="AD" clId="Web-{A77A2C33-B794-46CA-D942-60C43C7A1C51}" dt="2021-06-17T07:56:22.704" v="145" actId="14100"/>
          <ac:spMkLst>
            <pc:docMk/>
            <pc:sldMk cId="2913206789" sldId="272"/>
            <ac:spMk id="3" creationId="{86507443-306A-4147-B05D-B2FE8895FEDD}"/>
          </ac:spMkLst>
        </pc:spChg>
        <pc:spChg chg="add">
          <ac:chgData name="GIAN FRANCO MARRAS" userId="S::g.marras@cineca.it::0a135c26-9738-4479-8c99-972013dc3b15" providerId="AD" clId="Web-{A77A2C33-B794-46CA-D942-60C43C7A1C51}" dt="2021-06-17T07:52:31.330" v="105"/>
          <ac:spMkLst>
            <pc:docMk/>
            <pc:sldMk cId="2913206789" sldId="272"/>
            <ac:spMk id="5" creationId="{86507443-306A-4147-B05D-B2FE8895FEDD}"/>
          </ac:spMkLst>
        </pc:spChg>
        <pc:picChg chg="add mod ord">
          <ac:chgData name="GIAN FRANCO MARRAS" userId="S::g.marras@cineca.it::0a135c26-9738-4479-8c99-972013dc3b15" providerId="AD" clId="Web-{A77A2C33-B794-46CA-D942-60C43C7A1C51}" dt="2021-06-17T07:43:39.751" v="33" actId="1076"/>
          <ac:picMkLst>
            <pc:docMk/>
            <pc:sldMk cId="2913206789" sldId="272"/>
            <ac:picMk id="4" creationId="{1F30D090-F7BB-4005-8F02-5A05390DBB42}"/>
          </ac:picMkLst>
        </pc:picChg>
      </pc:sldChg>
      <pc:sldChg chg="addSp delSp modSp">
        <pc:chgData name="GIAN FRANCO MARRAS" userId="S::g.marras@cineca.it::0a135c26-9738-4479-8c99-972013dc3b15" providerId="AD" clId="Web-{A77A2C33-B794-46CA-D942-60C43C7A1C51}" dt="2021-06-17T08:15:22.993" v="291" actId="1076"/>
        <pc:sldMkLst>
          <pc:docMk/>
          <pc:sldMk cId="3195875121" sldId="273"/>
        </pc:sldMkLst>
        <pc:spChg chg="mod">
          <ac:chgData name="GIAN FRANCO MARRAS" userId="S::g.marras@cineca.it::0a135c26-9738-4479-8c99-972013dc3b15" providerId="AD" clId="Web-{A77A2C33-B794-46CA-D942-60C43C7A1C51}" dt="2021-06-17T08:03:18.339" v="204" actId="20577"/>
          <ac:spMkLst>
            <pc:docMk/>
            <pc:sldMk cId="3195875121" sldId="273"/>
            <ac:spMk id="2" creationId="{FD48A91D-FB14-4BA6-A507-A0A9AF6678E7}"/>
          </ac:spMkLst>
        </pc:spChg>
        <pc:spChg chg="del">
          <ac:chgData name="GIAN FRANCO MARRAS" userId="S::g.marras@cineca.it::0a135c26-9738-4479-8c99-972013dc3b15" providerId="AD" clId="Web-{A77A2C33-B794-46CA-D942-60C43C7A1C51}" dt="2021-06-17T07:58:06.351" v="146"/>
          <ac:spMkLst>
            <pc:docMk/>
            <pc:sldMk cId="3195875121" sldId="273"/>
            <ac:spMk id="3" creationId="{E08EF39A-3713-42F9-BBBA-613C5C90CFEA}"/>
          </ac:spMkLst>
        </pc:spChg>
        <pc:spChg chg="add del mod">
          <ac:chgData name="GIAN FRANCO MARRAS" userId="S::g.marras@cineca.it::0a135c26-9738-4479-8c99-972013dc3b15" providerId="AD" clId="Web-{A77A2C33-B794-46CA-D942-60C43C7A1C51}" dt="2021-06-17T08:10:47.757" v="270"/>
          <ac:spMkLst>
            <pc:docMk/>
            <pc:sldMk cId="3195875121" sldId="273"/>
            <ac:spMk id="6" creationId="{8FB3910C-E8F8-4BFC-A626-8D16801F432D}"/>
          </ac:spMkLst>
        </pc:spChg>
        <pc:spChg chg="add del mod">
          <ac:chgData name="GIAN FRANCO MARRAS" userId="S::g.marras@cineca.it::0a135c26-9738-4479-8c99-972013dc3b15" providerId="AD" clId="Web-{A77A2C33-B794-46CA-D942-60C43C7A1C51}" dt="2021-06-17T08:11:48.777" v="275"/>
          <ac:spMkLst>
            <pc:docMk/>
            <pc:sldMk cId="3195875121" sldId="273"/>
            <ac:spMk id="9" creationId="{A4B46AFE-6BA6-4ABB-9861-7F21A219BDF8}"/>
          </ac:spMkLst>
        </pc:spChg>
        <pc:spChg chg="add del mod">
          <ac:chgData name="GIAN FRANCO MARRAS" userId="S::g.marras@cineca.it::0a135c26-9738-4479-8c99-972013dc3b15" providerId="AD" clId="Web-{A77A2C33-B794-46CA-D942-60C43C7A1C51}" dt="2021-06-17T08:15:16.367" v="288"/>
          <ac:spMkLst>
            <pc:docMk/>
            <pc:sldMk cId="3195875121" sldId="273"/>
            <ac:spMk id="13" creationId="{9F240AF9-6422-423E-BF36-856F8155681D}"/>
          </ac:spMkLst>
        </pc:spChg>
        <pc:graphicFrameChg chg="add del mod ord modGraphic">
          <ac:chgData name="GIAN FRANCO MARRAS" userId="S::g.marras@cineca.it::0a135c26-9738-4479-8c99-972013dc3b15" providerId="AD" clId="Web-{A77A2C33-B794-46CA-D942-60C43C7A1C51}" dt="2021-06-17T08:10:26.537" v="269"/>
          <ac:graphicFrameMkLst>
            <pc:docMk/>
            <pc:sldMk cId="3195875121" sldId="273"/>
            <ac:graphicFrameMk id="4" creationId="{F47FF86B-5D85-4EAF-9F5F-547C78DA4D5D}"/>
          </ac:graphicFrameMkLst>
        </pc:graphicFrameChg>
        <pc:picChg chg="add del mod ord">
          <ac:chgData name="GIAN FRANCO MARRAS" userId="S::g.marras@cineca.it::0a135c26-9738-4479-8c99-972013dc3b15" providerId="AD" clId="Web-{A77A2C33-B794-46CA-D942-60C43C7A1C51}" dt="2021-06-17T08:11:36.213" v="274"/>
          <ac:picMkLst>
            <pc:docMk/>
            <pc:sldMk cId="3195875121" sldId="273"/>
            <ac:picMk id="7" creationId="{848F3257-B108-4900-A387-FB91F8AB238F}"/>
          </ac:picMkLst>
        </pc:picChg>
        <pc:picChg chg="add del mod ord">
          <ac:chgData name="GIAN FRANCO MARRAS" userId="S::g.marras@cineca.it::0a135c26-9738-4479-8c99-972013dc3b15" providerId="AD" clId="Web-{A77A2C33-B794-46CA-D942-60C43C7A1C51}" dt="2021-06-17T08:15:08.601" v="287"/>
          <ac:picMkLst>
            <pc:docMk/>
            <pc:sldMk cId="3195875121" sldId="273"/>
            <ac:picMk id="10" creationId="{EB55A1E9-7158-4833-8B4E-3A21F850F494}"/>
          </ac:picMkLst>
        </pc:picChg>
        <pc:picChg chg="add mod">
          <ac:chgData name="GIAN FRANCO MARRAS" userId="S::g.marras@cineca.it::0a135c26-9738-4479-8c99-972013dc3b15" providerId="AD" clId="Web-{A77A2C33-B794-46CA-D942-60C43C7A1C51}" dt="2021-06-17T08:15:21.149" v="290" actId="1076"/>
          <ac:picMkLst>
            <pc:docMk/>
            <pc:sldMk cId="3195875121" sldId="273"/>
            <ac:picMk id="11" creationId="{56BE75A1-B825-412C-9E1F-74DEA73BE135}"/>
          </ac:picMkLst>
        </pc:picChg>
        <pc:picChg chg="add mod ord">
          <ac:chgData name="GIAN FRANCO MARRAS" userId="S::g.marras@cineca.it::0a135c26-9738-4479-8c99-972013dc3b15" providerId="AD" clId="Web-{A77A2C33-B794-46CA-D942-60C43C7A1C51}" dt="2021-06-17T08:15:22.993" v="291" actId="1076"/>
          <ac:picMkLst>
            <pc:docMk/>
            <pc:sldMk cId="3195875121" sldId="273"/>
            <ac:picMk id="14" creationId="{B6E14E64-76FF-47CD-B9A1-6425CC3F653A}"/>
          </ac:picMkLst>
        </pc:picChg>
      </pc:sldChg>
      <pc:sldChg chg="modSp new">
        <pc:chgData name="GIAN FRANCO MARRAS" userId="S::g.marras@cineca.it::0a135c26-9738-4479-8c99-972013dc3b15" providerId="AD" clId="Web-{A77A2C33-B794-46CA-D942-60C43C7A1C51}" dt="2021-06-17T08:06:37.617" v="268" actId="20577"/>
        <pc:sldMkLst>
          <pc:docMk/>
          <pc:sldMk cId="1237233650" sldId="274"/>
        </pc:sldMkLst>
        <pc:spChg chg="mod">
          <ac:chgData name="GIAN FRANCO MARRAS" userId="S::g.marras@cineca.it::0a135c26-9738-4479-8c99-972013dc3b15" providerId="AD" clId="Web-{A77A2C33-B794-46CA-D942-60C43C7A1C51}" dt="2021-06-17T08:05:51.833" v="218" actId="20577"/>
          <ac:spMkLst>
            <pc:docMk/>
            <pc:sldMk cId="1237233650" sldId="274"/>
            <ac:spMk id="2" creationId="{F64BE693-174D-4E35-A93C-498F9CA96D8D}"/>
          </ac:spMkLst>
        </pc:spChg>
        <pc:spChg chg="mod">
          <ac:chgData name="GIAN FRANCO MARRAS" userId="S::g.marras@cineca.it::0a135c26-9738-4479-8c99-972013dc3b15" providerId="AD" clId="Web-{A77A2C33-B794-46CA-D942-60C43C7A1C51}" dt="2021-06-17T08:06:37.617" v="268" actId="20577"/>
          <ac:spMkLst>
            <pc:docMk/>
            <pc:sldMk cId="1237233650" sldId="274"/>
            <ac:spMk id="3" creationId="{6A35A311-C51B-49E2-A6F2-7BAB7A5E6C34}"/>
          </ac:spMkLst>
        </pc:spChg>
      </pc:sldChg>
      <pc:sldMasterChg chg="add addSldLayout">
        <pc:chgData name="GIAN FRANCO MARRAS" userId="S::g.marras@cineca.it::0a135c26-9738-4479-8c99-972013dc3b15" providerId="AD" clId="Web-{A77A2C33-B794-46CA-D942-60C43C7A1C51}" dt="2021-06-17T06:53:14.960" v="0"/>
        <pc:sldMasterMkLst>
          <pc:docMk/>
          <pc:sldMasterMk cId="1801931499" sldId="2147483648"/>
        </pc:sldMasterMkLst>
        <pc:sldLayoutChg chg="add">
          <pc:chgData name="GIAN FRANCO MARRAS" userId="S::g.marras@cineca.it::0a135c26-9738-4479-8c99-972013dc3b15" providerId="AD" clId="Web-{A77A2C33-B794-46CA-D942-60C43C7A1C51}" dt="2021-06-17T06:53:14.960" v="0"/>
          <pc:sldLayoutMkLst>
            <pc:docMk/>
            <pc:sldMasterMk cId="1801931499" sldId="2147483648"/>
            <pc:sldLayoutMk cId="3186192645" sldId="2147483649"/>
          </pc:sldLayoutMkLst>
        </pc:sldLayoutChg>
        <pc:sldLayoutChg chg="add">
          <pc:chgData name="GIAN FRANCO MARRAS" userId="S::g.marras@cineca.it::0a135c26-9738-4479-8c99-972013dc3b15" providerId="AD" clId="Web-{A77A2C33-B794-46CA-D942-60C43C7A1C51}" dt="2021-06-17T06:53:14.960" v="0"/>
          <pc:sldLayoutMkLst>
            <pc:docMk/>
            <pc:sldMasterMk cId="1801931499" sldId="2147483648"/>
            <pc:sldLayoutMk cId="126318104" sldId="2147483650"/>
          </pc:sldLayoutMkLst>
        </pc:sldLayoutChg>
        <pc:sldLayoutChg chg="add">
          <pc:chgData name="GIAN FRANCO MARRAS" userId="S::g.marras@cineca.it::0a135c26-9738-4479-8c99-972013dc3b15" providerId="AD" clId="Web-{A77A2C33-B794-46CA-D942-60C43C7A1C51}" dt="2021-06-17T06:53:14.960" v="0"/>
          <pc:sldLayoutMkLst>
            <pc:docMk/>
            <pc:sldMasterMk cId="1801931499" sldId="2147483648"/>
            <pc:sldLayoutMk cId="3577393581" sldId="2147483651"/>
          </pc:sldLayoutMkLst>
        </pc:sldLayoutChg>
        <pc:sldLayoutChg chg="add">
          <pc:chgData name="GIAN FRANCO MARRAS" userId="S::g.marras@cineca.it::0a135c26-9738-4479-8c99-972013dc3b15" providerId="AD" clId="Web-{A77A2C33-B794-46CA-D942-60C43C7A1C51}" dt="2021-06-17T06:53:14.960" v="0"/>
          <pc:sldLayoutMkLst>
            <pc:docMk/>
            <pc:sldMasterMk cId="1801931499" sldId="2147483648"/>
            <pc:sldLayoutMk cId="1284089777" sldId="2147483652"/>
          </pc:sldLayoutMkLst>
        </pc:sldLayoutChg>
        <pc:sldLayoutChg chg="add">
          <pc:chgData name="GIAN FRANCO MARRAS" userId="S::g.marras@cineca.it::0a135c26-9738-4479-8c99-972013dc3b15" providerId="AD" clId="Web-{A77A2C33-B794-46CA-D942-60C43C7A1C51}" dt="2021-06-17T06:53:14.960" v="0"/>
          <pc:sldLayoutMkLst>
            <pc:docMk/>
            <pc:sldMasterMk cId="1801931499" sldId="2147483648"/>
            <pc:sldLayoutMk cId="2747982985" sldId="2147483653"/>
          </pc:sldLayoutMkLst>
        </pc:sldLayoutChg>
        <pc:sldLayoutChg chg="add">
          <pc:chgData name="GIAN FRANCO MARRAS" userId="S::g.marras@cineca.it::0a135c26-9738-4479-8c99-972013dc3b15" providerId="AD" clId="Web-{A77A2C33-B794-46CA-D942-60C43C7A1C51}" dt="2021-06-17T06:53:14.960" v="0"/>
          <pc:sldLayoutMkLst>
            <pc:docMk/>
            <pc:sldMasterMk cId="1801931499" sldId="2147483648"/>
            <pc:sldLayoutMk cId="331782546" sldId="2147483654"/>
          </pc:sldLayoutMkLst>
        </pc:sldLayoutChg>
        <pc:sldLayoutChg chg="add">
          <pc:chgData name="GIAN FRANCO MARRAS" userId="S::g.marras@cineca.it::0a135c26-9738-4479-8c99-972013dc3b15" providerId="AD" clId="Web-{A77A2C33-B794-46CA-D942-60C43C7A1C51}" dt="2021-06-17T06:53:14.960" v="0"/>
          <pc:sldLayoutMkLst>
            <pc:docMk/>
            <pc:sldMasterMk cId="1801931499" sldId="2147483648"/>
            <pc:sldLayoutMk cId="1894095149" sldId="2147483655"/>
          </pc:sldLayoutMkLst>
        </pc:sldLayoutChg>
        <pc:sldLayoutChg chg="add">
          <pc:chgData name="GIAN FRANCO MARRAS" userId="S::g.marras@cineca.it::0a135c26-9738-4479-8c99-972013dc3b15" providerId="AD" clId="Web-{A77A2C33-B794-46CA-D942-60C43C7A1C51}" dt="2021-06-17T06:53:14.960" v="0"/>
          <pc:sldLayoutMkLst>
            <pc:docMk/>
            <pc:sldMasterMk cId="1801931499" sldId="2147483648"/>
            <pc:sldLayoutMk cId="2365816325" sldId="2147483656"/>
          </pc:sldLayoutMkLst>
        </pc:sldLayoutChg>
        <pc:sldLayoutChg chg="add">
          <pc:chgData name="GIAN FRANCO MARRAS" userId="S::g.marras@cineca.it::0a135c26-9738-4479-8c99-972013dc3b15" providerId="AD" clId="Web-{A77A2C33-B794-46CA-D942-60C43C7A1C51}" dt="2021-06-17T06:53:14.960" v="0"/>
          <pc:sldLayoutMkLst>
            <pc:docMk/>
            <pc:sldMasterMk cId="1801931499" sldId="2147483648"/>
            <pc:sldLayoutMk cId="1688576698" sldId="2147483657"/>
          </pc:sldLayoutMkLst>
        </pc:sldLayoutChg>
        <pc:sldLayoutChg chg="add">
          <pc:chgData name="GIAN FRANCO MARRAS" userId="S::g.marras@cineca.it::0a135c26-9738-4479-8c99-972013dc3b15" providerId="AD" clId="Web-{A77A2C33-B794-46CA-D942-60C43C7A1C51}" dt="2021-06-17T06:53:14.960" v="0"/>
          <pc:sldLayoutMkLst>
            <pc:docMk/>
            <pc:sldMasterMk cId="1801931499" sldId="2147483648"/>
            <pc:sldLayoutMk cId="3424469029" sldId="2147483658"/>
          </pc:sldLayoutMkLst>
        </pc:sldLayoutChg>
        <pc:sldLayoutChg chg="add">
          <pc:chgData name="GIAN FRANCO MARRAS" userId="S::g.marras@cineca.it::0a135c26-9738-4479-8c99-972013dc3b15" providerId="AD" clId="Web-{A77A2C33-B794-46CA-D942-60C43C7A1C51}" dt="2021-06-17T06:53:14.960" v="0"/>
          <pc:sldLayoutMkLst>
            <pc:docMk/>
            <pc:sldMasterMk cId="1801931499" sldId="2147483648"/>
            <pc:sldLayoutMk cId="1026842362" sldId="2147483659"/>
          </pc:sldLayoutMkLst>
        </pc:sldLayoutChg>
      </pc:sldMasterChg>
      <pc:sldMasterChg chg="replId">
        <pc:chgData name="GIAN FRANCO MARRAS" userId="S::g.marras@cineca.it::0a135c26-9738-4479-8c99-972013dc3b15" providerId="AD" clId="Web-{A77A2C33-B794-46CA-D942-60C43C7A1C51}" dt="2021-06-17T06:53:14.960" v="0"/>
        <pc:sldMasterMkLst>
          <pc:docMk/>
          <pc:sldMasterMk cId="2246909722" sldId="2147483714"/>
        </pc:sldMasterMkLst>
      </pc:sldMasterChg>
    </pc:docChg>
  </pc:docChgLst>
  <pc:docChgLst>
    <pc:chgData name="GIAN FRANCO MARRAS" userId="S::g.marras@cineca.it::0a135c26-9738-4479-8c99-972013dc3b15" providerId="AD" clId="Web-{33D9D5C8-84CE-9E91-E410-9DDF4717AFF9}"/>
    <pc:docChg chg="addSld delSld modSld sldOrd">
      <pc:chgData name="GIAN FRANCO MARRAS" userId="S::g.marras@cineca.it::0a135c26-9738-4479-8c99-972013dc3b15" providerId="AD" clId="Web-{33D9D5C8-84CE-9E91-E410-9DDF4717AFF9}" dt="2021-06-17T12:37:44.722" v="1677"/>
      <pc:docMkLst>
        <pc:docMk/>
      </pc:docMkLst>
      <pc:sldChg chg="modSp">
        <pc:chgData name="GIAN FRANCO MARRAS" userId="S::g.marras@cineca.it::0a135c26-9738-4479-8c99-972013dc3b15" providerId="AD" clId="Web-{33D9D5C8-84CE-9E91-E410-9DDF4717AFF9}" dt="2021-06-17T10:11:10.371" v="1636" actId="20577"/>
        <pc:sldMkLst>
          <pc:docMk/>
          <pc:sldMk cId="409746019" sldId="261"/>
        </pc:sldMkLst>
        <pc:spChg chg="mod">
          <ac:chgData name="GIAN FRANCO MARRAS" userId="S::g.marras@cineca.it::0a135c26-9738-4479-8c99-972013dc3b15" providerId="AD" clId="Web-{33D9D5C8-84CE-9E91-E410-9DDF4717AFF9}" dt="2021-06-17T10:11:10.371" v="1636" actId="20577"/>
          <ac:spMkLst>
            <pc:docMk/>
            <pc:sldMk cId="409746019" sldId="261"/>
            <ac:spMk id="7" creationId="{00000000-0000-0000-0000-000000000000}"/>
          </ac:spMkLst>
        </pc:spChg>
      </pc:sldChg>
      <pc:sldChg chg="modSp">
        <pc:chgData name="GIAN FRANCO MARRAS" userId="S::g.marras@cineca.it::0a135c26-9738-4479-8c99-972013dc3b15" providerId="AD" clId="Web-{33D9D5C8-84CE-9E91-E410-9DDF4717AFF9}" dt="2021-06-17T10:09:49.261" v="1592" actId="1076"/>
        <pc:sldMkLst>
          <pc:docMk/>
          <pc:sldMk cId="1765099073" sldId="262"/>
        </pc:sldMkLst>
        <pc:spChg chg="mod">
          <ac:chgData name="GIAN FRANCO MARRAS" userId="S::g.marras@cineca.it::0a135c26-9738-4479-8c99-972013dc3b15" providerId="AD" clId="Web-{33D9D5C8-84CE-9E91-E410-9DDF4717AFF9}" dt="2021-06-17T10:09:49.261" v="1592" actId="1076"/>
          <ac:spMkLst>
            <pc:docMk/>
            <pc:sldMk cId="1765099073" sldId="262"/>
            <ac:spMk id="4" creationId="{00000000-0000-0000-0000-000000000000}"/>
          </ac:spMkLst>
        </pc:spChg>
        <pc:picChg chg="mod">
          <ac:chgData name="GIAN FRANCO MARRAS" userId="S::g.marras@cineca.it::0a135c26-9738-4479-8c99-972013dc3b15" providerId="AD" clId="Web-{33D9D5C8-84CE-9E91-E410-9DDF4717AFF9}" dt="2021-06-17T10:02:13.240" v="1500" actId="1076"/>
          <ac:picMkLst>
            <pc:docMk/>
            <pc:sldMk cId="1765099073" sldId="262"/>
            <ac:picMk id="3" creationId="{D66555CC-58E6-40F8-8EFA-8977FBD5D04C}"/>
          </ac:picMkLst>
        </pc:picChg>
      </pc:sldChg>
      <pc:sldChg chg="modSp">
        <pc:chgData name="GIAN FRANCO MARRAS" userId="S::g.marras@cineca.it::0a135c26-9738-4479-8c99-972013dc3b15" providerId="AD" clId="Web-{33D9D5C8-84CE-9E91-E410-9DDF4717AFF9}" dt="2021-06-17T10:10:17.355" v="1609" actId="1076"/>
        <pc:sldMkLst>
          <pc:docMk/>
          <pc:sldMk cId="1087522367" sldId="263"/>
        </pc:sldMkLst>
        <pc:spChg chg="mod">
          <ac:chgData name="GIAN FRANCO MARRAS" userId="S::g.marras@cineca.it::0a135c26-9738-4479-8c99-972013dc3b15" providerId="AD" clId="Web-{33D9D5C8-84CE-9E91-E410-9DDF4717AFF9}" dt="2021-06-17T10:10:17.355" v="1609" actId="1076"/>
          <ac:spMkLst>
            <pc:docMk/>
            <pc:sldMk cId="1087522367" sldId="263"/>
            <ac:spMk id="4" creationId="{00000000-0000-0000-0000-000000000000}"/>
          </ac:spMkLst>
        </pc:spChg>
        <pc:picChg chg="mod">
          <ac:chgData name="GIAN FRANCO MARRAS" userId="S::g.marras@cineca.it::0a135c26-9738-4479-8c99-972013dc3b15" providerId="AD" clId="Web-{33D9D5C8-84CE-9E91-E410-9DDF4717AFF9}" dt="2021-06-17T10:02:30.881" v="1502" actId="1076"/>
          <ac:picMkLst>
            <pc:docMk/>
            <pc:sldMk cId="1087522367" sldId="263"/>
            <ac:picMk id="2" creationId="{3CEAB4AD-4908-4357-ABB1-EC5079C3DBEA}"/>
          </ac:picMkLst>
        </pc:picChg>
      </pc:sldChg>
      <pc:sldChg chg="del">
        <pc:chgData name="GIAN FRANCO MARRAS" userId="S::g.marras@cineca.it::0a135c26-9738-4479-8c99-972013dc3b15" providerId="AD" clId="Web-{33D9D5C8-84CE-9E91-E410-9DDF4717AFF9}" dt="2021-06-17T10:04:17.398" v="1534"/>
        <pc:sldMkLst>
          <pc:docMk/>
          <pc:sldMk cId="386171609" sldId="264"/>
        </pc:sldMkLst>
      </pc:sldChg>
      <pc:sldChg chg="del">
        <pc:chgData name="GIAN FRANCO MARRAS" userId="S::g.marras@cineca.it::0a135c26-9738-4479-8c99-972013dc3b15" providerId="AD" clId="Web-{33D9D5C8-84CE-9E91-E410-9DDF4717AFF9}" dt="2021-06-17T10:05:12.023" v="1541"/>
        <pc:sldMkLst>
          <pc:docMk/>
          <pc:sldMk cId="3145322416" sldId="265"/>
        </pc:sldMkLst>
      </pc:sldChg>
      <pc:sldChg chg="del">
        <pc:chgData name="GIAN FRANCO MARRAS" userId="S::g.marras@cineca.it::0a135c26-9738-4479-8c99-972013dc3b15" providerId="AD" clId="Web-{33D9D5C8-84CE-9E91-E410-9DDF4717AFF9}" dt="2021-06-17T10:06:29.915" v="1557"/>
        <pc:sldMkLst>
          <pc:docMk/>
          <pc:sldMk cId="331926380" sldId="266"/>
        </pc:sldMkLst>
      </pc:sldChg>
      <pc:sldChg chg="del">
        <pc:chgData name="GIAN FRANCO MARRAS" userId="S::g.marras@cineca.it::0a135c26-9738-4479-8c99-972013dc3b15" providerId="AD" clId="Web-{33D9D5C8-84CE-9E91-E410-9DDF4717AFF9}" dt="2021-06-17T10:07:15.040" v="1566"/>
        <pc:sldMkLst>
          <pc:docMk/>
          <pc:sldMk cId="253784491" sldId="267"/>
        </pc:sldMkLst>
      </pc:sldChg>
      <pc:sldChg chg="del">
        <pc:chgData name="GIAN FRANCO MARRAS" userId="S::g.marras@cineca.it::0a135c26-9738-4479-8c99-972013dc3b15" providerId="AD" clId="Web-{33D9D5C8-84CE-9E91-E410-9DDF4717AFF9}" dt="2021-06-17T10:00:26.629" v="1484"/>
        <pc:sldMkLst>
          <pc:docMk/>
          <pc:sldMk cId="2015674912" sldId="269"/>
        </pc:sldMkLst>
      </pc:sldChg>
      <pc:sldChg chg="del">
        <pc:chgData name="GIAN FRANCO MARRAS" userId="S::g.marras@cineca.it::0a135c26-9738-4479-8c99-972013dc3b15" providerId="AD" clId="Web-{33D9D5C8-84CE-9E91-E410-9DDF4717AFF9}" dt="2021-06-17T09:23:10.246" v="624"/>
        <pc:sldMkLst>
          <pc:docMk/>
          <pc:sldMk cId="2544299772" sldId="270"/>
        </pc:sldMkLst>
      </pc:sldChg>
      <pc:sldChg chg="addSp delSp modSp del">
        <pc:chgData name="GIAN FRANCO MARRAS" userId="S::g.marras@cineca.it::0a135c26-9738-4479-8c99-972013dc3b15" providerId="AD" clId="Web-{33D9D5C8-84CE-9E91-E410-9DDF4717AFF9}" dt="2021-06-17T09:28:07.780" v="725"/>
        <pc:sldMkLst>
          <pc:docMk/>
          <pc:sldMk cId="372145653" sldId="271"/>
        </pc:sldMkLst>
        <pc:graphicFrameChg chg="add del mod">
          <ac:chgData name="GIAN FRANCO MARRAS" userId="S::g.marras@cineca.it::0a135c26-9738-4479-8c99-972013dc3b15" providerId="AD" clId="Web-{33D9D5C8-84CE-9E91-E410-9DDF4717AFF9}" dt="2021-06-17T09:27:15.358" v="720"/>
          <ac:graphicFrameMkLst>
            <pc:docMk/>
            <pc:sldMk cId="372145653" sldId="271"/>
            <ac:graphicFrameMk id="6" creationId="{A9404688-0B6F-4D6F-A475-F1AD9A1854E2}"/>
          </ac:graphicFrameMkLst>
        </pc:graphicFrameChg>
        <pc:graphicFrameChg chg="add del">
          <ac:chgData name="GIAN FRANCO MARRAS" userId="S::g.marras@cineca.it::0a135c26-9738-4479-8c99-972013dc3b15" providerId="AD" clId="Web-{33D9D5C8-84CE-9E91-E410-9DDF4717AFF9}" dt="2021-06-17T09:27:50.968" v="723"/>
          <ac:graphicFrameMkLst>
            <pc:docMk/>
            <pc:sldMk cId="372145653" sldId="271"/>
            <ac:graphicFrameMk id="8" creationId="{759BB57B-3F9E-44ED-8799-FE72A2BDC5A4}"/>
          </ac:graphicFrameMkLst>
        </pc:graphicFrameChg>
        <pc:picChg chg="mod">
          <ac:chgData name="GIAN FRANCO MARRAS" userId="S::g.marras@cineca.it::0a135c26-9738-4479-8c99-972013dc3b15" providerId="AD" clId="Web-{33D9D5C8-84CE-9E91-E410-9DDF4717AFF9}" dt="2021-06-17T09:27:53.905" v="724" actId="1076"/>
          <ac:picMkLst>
            <pc:docMk/>
            <pc:sldMk cId="372145653" sldId="271"/>
            <ac:picMk id="4" creationId="{2D7526D2-B342-4478-8479-79AC0A250D15}"/>
          </ac:picMkLst>
        </pc:picChg>
      </pc:sldChg>
      <pc:sldChg chg="del">
        <pc:chgData name="GIAN FRANCO MARRAS" userId="S::g.marras@cineca.it::0a135c26-9738-4479-8c99-972013dc3b15" providerId="AD" clId="Web-{33D9D5C8-84CE-9E91-E410-9DDF4717AFF9}" dt="2021-06-17T09:52:17.124" v="1350"/>
        <pc:sldMkLst>
          <pc:docMk/>
          <pc:sldMk cId="2913206789" sldId="272"/>
        </pc:sldMkLst>
      </pc:sldChg>
      <pc:sldChg chg="del">
        <pc:chgData name="GIAN FRANCO MARRAS" userId="S::g.marras@cineca.it::0a135c26-9738-4479-8c99-972013dc3b15" providerId="AD" clId="Web-{33D9D5C8-84CE-9E91-E410-9DDF4717AFF9}" dt="2021-06-17T10:01:51.459" v="1498"/>
        <pc:sldMkLst>
          <pc:docMk/>
          <pc:sldMk cId="3195875121" sldId="273"/>
        </pc:sldMkLst>
      </pc:sldChg>
      <pc:sldChg chg="addSp delSp modSp del">
        <pc:chgData name="GIAN FRANCO MARRAS" userId="S::g.marras@cineca.it::0a135c26-9738-4479-8c99-972013dc3b15" providerId="AD" clId="Web-{33D9D5C8-84CE-9E91-E410-9DDF4717AFF9}" dt="2021-06-17T09:58:51.113" v="1451"/>
        <pc:sldMkLst>
          <pc:docMk/>
          <pc:sldMk cId="1237233650" sldId="274"/>
        </pc:sldMkLst>
        <pc:spChg chg="del mod">
          <ac:chgData name="GIAN FRANCO MARRAS" userId="S::g.marras@cineca.it::0a135c26-9738-4479-8c99-972013dc3b15" providerId="AD" clId="Web-{33D9D5C8-84CE-9E91-E410-9DDF4717AFF9}" dt="2021-06-17T09:02:09.092" v="519"/>
          <ac:spMkLst>
            <pc:docMk/>
            <pc:sldMk cId="1237233650" sldId="274"/>
            <ac:spMk id="3" creationId="{6A35A311-C51B-49E2-A6F2-7BAB7A5E6C34}"/>
          </ac:spMkLst>
        </pc:spChg>
        <pc:graphicFrameChg chg="add mod modGraphic">
          <ac:chgData name="GIAN FRANCO MARRAS" userId="S::g.marras@cineca.it::0a135c26-9738-4479-8c99-972013dc3b15" providerId="AD" clId="Web-{33D9D5C8-84CE-9E91-E410-9DDF4717AFF9}" dt="2021-06-17T09:04:50.721" v="553"/>
          <ac:graphicFrameMkLst>
            <pc:docMk/>
            <pc:sldMk cId="1237233650" sldId="274"/>
            <ac:graphicFrameMk id="4" creationId="{7F9D566A-E149-4DCB-B4FD-88BD52E8E5BD}"/>
          </ac:graphicFrameMkLst>
        </pc:graphicFrameChg>
      </pc:sldChg>
      <pc:sldChg chg="addSp delSp modSp">
        <pc:chgData name="GIAN FRANCO MARRAS" userId="S::g.marras@cineca.it::0a135c26-9738-4479-8c99-972013dc3b15" providerId="AD" clId="Web-{33D9D5C8-84CE-9E91-E410-9DDF4717AFF9}" dt="2021-06-17T10:00:23.129" v="1483" actId="20577"/>
        <pc:sldMkLst>
          <pc:docMk/>
          <pc:sldMk cId="3276166402" sldId="275"/>
        </pc:sldMkLst>
        <pc:spChg chg="add mod">
          <ac:chgData name="GIAN FRANCO MARRAS" userId="S::g.marras@cineca.it::0a135c26-9738-4479-8c99-972013dc3b15" providerId="AD" clId="Web-{33D9D5C8-84CE-9E91-E410-9DDF4717AFF9}" dt="2021-06-17T10:00:07.254" v="1466" actId="14100"/>
          <ac:spMkLst>
            <pc:docMk/>
            <pc:sldMk cId="3276166402" sldId="275"/>
            <ac:spMk id="2" creationId="{F0BB06CB-D376-42A7-B3C6-DC7C3FA3F3F8}"/>
          </ac:spMkLst>
        </pc:spChg>
        <pc:spChg chg="mod">
          <ac:chgData name="GIAN FRANCO MARRAS" userId="S::g.marras@cineca.it::0a135c26-9738-4479-8c99-972013dc3b15" providerId="AD" clId="Web-{33D9D5C8-84CE-9E91-E410-9DDF4717AFF9}" dt="2021-06-17T10:00:23.129" v="1483" actId="20577"/>
          <ac:spMkLst>
            <pc:docMk/>
            <pc:sldMk cId="3276166402" sldId="275"/>
            <ac:spMk id="4" creationId="{00000000-0000-0000-0000-000000000000}"/>
          </ac:spMkLst>
        </pc:spChg>
        <pc:graphicFrameChg chg="del mod">
          <ac:chgData name="GIAN FRANCO MARRAS" userId="S::g.marras@cineca.it::0a135c26-9738-4479-8c99-972013dc3b15" providerId="AD" clId="Web-{33D9D5C8-84CE-9E91-E410-9DDF4717AFF9}" dt="2021-06-17T09:59:12.347" v="1453"/>
          <ac:graphicFrameMkLst>
            <pc:docMk/>
            <pc:sldMk cId="3276166402" sldId="275"/>
            <ac:graphicFrameMk id="3" creationId="{5289C84D-1A93-4010-B050-2DD05A9BED00}"/>
          </ac:graphicFrameMkLst>
        </pc:graphicFrameChg>
      </pc:sldChg>
      <pc:sldChg chg="delSp modSp">
        <pc:chgData name="GIAN FRANCO MARRAS" userId="S::g.marras@cineca.it::0a135c26-9738-4479-8c99-972013dc3b15" providerId="AD" clId="Web-{33D9D5C8-84CE-9E91-E410-9DDF4717AFF9}" dt="2021-06-17T12:27:48.552" v="1643"/>
        <pc:sldMkLst>
          <pc:docMk/>
          <pc:sldMk cId="237209142" sldId="276"/>
        </pc:sldMkLst>
        <pc:spChg chg="mod">
          <ac:chgData name="GIAN FRANCO MARRAS" userId="S::g.marras@cineca.it::0a135c26-9738-4479-8c99-972013dc3b15" providerId="AD" clId="Web-{33D9D5C8-84CE-9E91-E410-9DDF4717AFF9}" dt="2021-06-17T10:08:47.619" v="1578" actId="20577"/>
          <ac:spMkLst>
            <pc:docMk/>
            <pc:sldMk cId="237209142" sldId="276"/>
            <ac:spMk id="4" creationId="{00000000-0000-0000-0000-000000000000}"/>
          </ac:spMkLst>
        </pc:spChg>
        <pc:graphicFrameChg chg="mod modGraphic">
          <ac:chgData name="GIAN FRANCO MARRAS" userId="S::g.marras@cineca.it::0a135c26-9738-4479-8c99-972013dc3b15" providerId="AD" clId="Web-{33D9D5C8-84CE-9E91-E410-9DDF4717AFF9}" dt="2021-06-17T12:27:48.552" v="1643"/>
          <ac:graphicFrameMkLst>
            <pc:docMk/>
            <pc:sldMk cId="237209142" sldId="276"/>
            <ac:graphicFrameMk id="2" creationId="{D15D0116-C3A8-4B5D-A42B-AF3FC4C3D693}"/>
          </ac:graphicFrameMkLst>
        </pc:graphicFrameChg>
        <pc:picChg chg="del mod">
          <ac:chgData name="GIAN FRANCO MARRAS" userId="S::g.marras@cineca.it::0a135c26-9738-4479-8c99-972013dc3b15" providerId="AD" clId="Web-{33D9D5C8-84CE-9E91-E410-9DDF4717AFF9}" dt="2021-06-17T09:23:01.339" v="623"/>
          <ac:picMkLst>
            <pc:docMk/>
            <pc:sldMk cId="237209142" sldId="276"/>
            <ac:picMk id="5" creationId="{E8EACB9D-999F-4FFF-967C-44BC7A0FB80B}"/>
          </ac:picMkLst>
        </pc:picChg>
      </pc:sldChg>
      <pc:sldChg chg="addSp delSp modSp add replId">
        <pc:chgData name="GIAN FRANCO MARRAS" userId="S::g.marras@cineca.it::0a135c26-9738-4479-8c99-972013dc3b15" providerId="AD" clId="Web-{33D9D5C8-84CE-9E91-E410-9DDF4717AFF9}" dt="2021-06-17T12:30:06.227" v="1669"/>
        <pc:sldMkLst>
          <pc:docMk/>
          <pc:sldMk cId="474503701" sldId="277"/>
        </pc:sldMkLst>
        <pc:spChg chg="mod">
          <ac:chgData name="GIAN FRANCO MARRAS" userId="S::g.marras@cineca.it::0a135c26-9738-4479-8c99-972013dc3b15" providerId="AD" clId="Web-{33D9D5C8-84CE-9E91-E410-9DDF4717AFF9}" dt="2021-06-17T10:08:54.838" v="1579" actId="20577"/>
          <ac:spMkLst>
            <pc:docMk/>
            <pc:sldMk cId="474503701" sldId="277"/>
            <ac:spMk id="4" creationId="{00000000-0000-0000-0000-000000000000}"/>
          </ac:spMkLst>
        </pc:spChg>
        <pc:graphicFrameChg chg="add del mod modGraphic">
          <ac:chgData name="GIAN FRANCO MARRAS" userId="S::g.marras@cineca.it::0a135c26-9738-4479-8c99-972013dc3b15" providerId="AD" clId="Web-{33D9D5C8-84CE-9E91-E410-9DDF4717AFF9}" dt="2021-06-17T12:30:06.227" v="1669"/>
          <ac:graphicFrameMkLst>
            <pc:docMk/>
            <pc:sldMk cId="474503701" sldId="277"/>
            <ac:graphicFrameMk id="2" creationId="{D15D0116-C3A8-4B5D-A42B-AF3FC4C3D693}"/>
          </ac:graphicFrameMkLst>
        </pc:graphicFrameChg>
      </pc:sldChg>
      <pc:sldChg chg="modSp add replId">
        <pc:chgData name="GIAN FRANCO MARRAS" userId="S::g.marras@cineca.it::0a135c26-9738-4479-8c99-972013dc3b15" providerId="AD" clId="Web-{33D9D5C8-84CE-9E91-E410-9DDF4717AFF9}" dt="2021-06-17T09:57:08.252" v="1415"/>
        <pc:sldMkLst>
          <pc:docMk/>
          <pc:sldMk cId="762334577" sldId="278"/>
        </pc:sldMkLst>
        <pc:spChg chg="mod">
          <ac:chgData name="GIAN FRANCO MARRAS" userId="S::g.marras@cineca.it::0a135c26-9738-4479-8c99-972013dc3b15" providerId="AD" clId="Web-{33D9D5C8-84CE-9E91-E410-9DDF4717AFF9}" dt="2021-06-17T09:53:44.141" v="1352" actId="20577"/>
          <ac:spMkLst>
            <pc:docMk/>
            <pc:sldMk cId="762334577" sldId="278"/>
            <ac:spMk id="4" creationId="{00000000-0000-0000-0000-000000000000}"/>
          </ac:spMkLst>
        </pc:spChg>
        <pc:graphicFrameChg chg="mod modGraphic">
          <ac:chgData name="GIAN FRANCO MARRAS" userId="S::g.marras@cineca.it::0a135c26-9738-4479-8c99-972013dc3b15" providerId="AD" clId="Web-{33D9D5C8-84CE-9E91-E410-9DDF4717AFF9}" dt="2021-06-17T09:57:08.252" v="1415"/>
          <ac:graphicFrameMkLst>
            <pc:docMk/>
            <pc:sldMk cId="762334577" sldId="278"/>
            <ac:graphicFrameMk id="2" creationId="{D15D0116-C3A8-4B5D-A42B-AF3FC4C3D693}"/>
          </ac:graphicFrameMkLst>
        </pc:graphicFrameChg>
      </pc:sldChg>
      <pc:sldChg chg="modSp add replId">
        <pc:chgData name="GIAN FRANCO MARRAS" userId="S::g.marras@cineca.it::0a135c26-9738-4479-8c99-972013dc3b15" providerId="AD" clId="Web-{33D9D5C8-84CE-9E91-E410-9DDF4717AFF9}" dt="2021-06-17T12:10:08.967" v="1641"/>
        <pc:sldMkLst>
          <pc:docMk/>
          <pc:sldMk cId="1823401095" sldId="279"/>
        </pc:sldMkLst>
        <pc:spChg chg="mod">
          <ac:chgData name="GIAN FRANCO MARRAS" userId="S::g.marras@cineca.it::0a135c26-9738-4479-8c99-972013dc3b15" providerId="AD" clId="Web-{33D9D5C8-84CE-9E91-E410-9DDF4717AFF9}" dt="2021-06-17T10:08:34.182" v="1571" actId="20577"/>
          <ac:spMkLst>
            <pc:docMk/>
            <pc:sldMk cId="1823401095" sldId="279"/>
            <ac:spMk id="4" creationId="{00000000-0000-0000-0000-000000000000}"/>
          </ac:spMkLst>
        </pc:spChg>
        <pc:graphicFrameChg chg="mod modGraphic">
          <ac:chgData name="GIAN FRANCO MARRAS" userId="S::g.marras@cineca.it::0a135c26-9738-4479-8c99-972013dc3b15" providerId="AD" clId="Web-{33D9D5C8-84CE-9E91-E410-9DDF4717AFF9}" dt="2021-06-17T12:10:08.967" v="1641"/>
          <ac:graphicFrameMkLst>
            <pc:docMk/>
            <pc:sldMk cId="1823401095" sldId="279"/>
            <ac:graphicFrameMk id="3" creationId="{5289C84D-1A93-4010-B050-2DD05A9BED00}"/>
          </ac:graphicFrameMkLst>
        </pc:graphicFrameChg>
      </pc:sldChg>
      <pc:sldChg chg="addSp delSp modSp add replId">
        <pc:chgData name="GIAN FRANCO MARRAS" userId="S::g.marras@cineca.it::0a135c26-9738-4479-8c99-972013dc3b15" providerId="AD" clId="Web-{33D9D5C8-84CE-9E91-E410-9DDF4717AFF9}" dt="2021-06-17T10:01:37.943" v="1497" actId="1076"/>
        <pc:sldMkLst>
          <pc:docMk/>
          <pc:sldMk cId="884313440" sldId="280"/>
        </pc:sldMkLst>
        <pc:spChg chg="mod">
          <ac:chgData name="GIAN FRANCO MARRAS" userId="S::g.marras@cineca.it::0a135c26-9738-4479-8c99-972013dc3b15" providerId="AD" clId="Web-{33D9D5C8-84CE-9E91-E410-9DDF4717AFF9}" dt="2021-06-17T10:00:53.974" v="1490" actId="20577"/>
          <ac:spMkLst>
            <pc:docMk/>
            <pc:sldMk cId="884313440" sldId="280"/>
            <ac:spMk id="4" creationId="{00000000-0000-0000-0000-000000000000}"/>
          </ac:spMkLst>
        </pc:spChg>
        <pc:graphicFrameChg chg="del">
          <ac:chgData name="GIAN FRANCO MARRAS" userId="S::g.marras@cineca.it::0a135c26-9738-4479-8c99-972013dc3b15" providerId="AD" clId="Web-{33D9D5C8-84CE-9E91-E410-9DDF4717AFF9}" dt="2021-06-17T10:00:57.786" v="1491"/>
          <ac:graphicFrameMkLst>
            <pc:docMk/>
            <pc:sldMk cId="884313440" sldId="280"/>
            <ac:graphicFrameMk id="2" creationId="{D15D0116-C3A8-4B5D-A42B-AF3FC4C3D693}"/>
          </ac:graphicFrameMkLst>
        </pc:graphicFrameChg>
        <pc:picChg chg="add mod">
          <ac:chgData name="GIAN FRANCO MARRAS" userId="S::g.marras@cineca.it::0a135c26-9738-4479-8c99-972013dc3b15" providerId="AD" clId="Web-{33D9D5C8-84CE-9E91-E410-9DDF4717AFF9}" dt="2021-06-17T10:01:37.943" v="1497" actId="1076"/>
          <ac:picMkLst>
            <pc:docMk/>
            <pc:sldMk cId="884313440" sldId="280"/>
            <ac:picMk id="3" creationId="{F5051F13-DF8A-4EAD-A325-115130D8FA7F}"/>
          </ac:picMkLst>
        </pc:picChg>
        <pc:picChg chg="add mod ord">
          <ac:chgData name="GIAN FRANCO MARRAS" userId="S::g.marras@cineca.it::0a135c26-9738-4479-8c99-972013dc3b15" providerId="AD" clId="Web-{33D9D5C8-84CE-9E91-E410-9DDF4717AFF9}" dt="2021-06-17T10:01:30.146" v="1496"/>
          <ac:picMkLst>
            <pc:docMk/>
            <pc:sldMk cId="884313440" sldId="280"/>
            <ac:picMk id="8" creationId="{3C2229BE-185F-4D4E-A2D3-50FF25113B93}"/>
          </ac:picMkLst>
        </pc:picChg>
      </pc:sldChg>
      <pc:sldChg chg="addSp delSp modSp add ord replId">
        <pc:chgData name="GIAN FRANCO MARRAS" userId="S::g.marras@cineca.it::0a135c26-9738-4479-8c99-972013dc3b15" providerId="AD" clId="Web-{33D9D5C8-84CE-9E91-E410-9DDF4717AFF9}" dt="2021-06-17T10:04:13.913" v="1533" actId="14100"/>
        <pc:sldMkLst>
          <pc:docMk/>
          <pc:sldMk cId="603539290" sldId="281"/>
        </pc:sldMkLst>
        <pc:spChg chg="mod">
          <ac:chgData name="GIAN FRANCO MARRAS" userId="S::g.marras@cineca.it::0a135c26-9738-4479-8c99-972013dc3b15" providerId="AD" clId="Web-{33D9D5C8-84CE-9E91-E410-9DDF4717AFF9}" dt="2021-06-17T10:03:44.210" v="1525" actId="20577"/>
          <ac:spMkLst>
            <pc:docMk/>
            <pc:sldMk cId="603539290" sldId="281"/>
            <ac:spMk id="4" creationId="{00000000-0000-0000-0000-000000000000}"/>
          </ac:spMkLst>
        </pc:spChg>
        <pc:graphicFrameChg chg="del mod modGraphic">
          <ac:chgData name="GIAN FRANCO MARRAS" userId="S::g.marras@cineca.it::0a135c26-9738-4479-8c99-972013dc3b15" providerId="AD" clId="Web-{33D9D5C8-84CE-9E91-E410-9DDF4717AFF9}" dt="2021-06-17T10:03:52.616" v="1530"/>
          <ac:graphicFrameMkLst>
            <pc:docMk/>
            <pc:sldMk cId="603539290" sldId="281"/>
            <ac:graphicFrameMk id="2" creationId="{D15D0116-C3A8-4B5D-A42B-AF3FC4C3D693}"/>
          </ac:graphicFrameMkLst>
        </pc:graphicFrameChg>
        <pc:picChg chg="add mod">
          <ac:chgData name="GIAN FRANCO MARRAS" userId="S::g.marras@cineca.it::0a135c26-9738-4479-8c99-972013dc3b15" providerId="AD" clId="Web-{33D9D5C8-84CE-9E91-E410-9DDF4717AFF9}" dt="2021-06-17T10:04:13.913" v="1533" actId="14100"/>
          <ac:picMkLst>
            <pc:docMk/>
            <pc:sldMk cId="603539290" sldId="281"/>
            <ac:picMk id="3" creationId="{B96E2E95-E4F9-476D-8213-4736D03385A3}"/>
          </ac:picMkLst>
        </pc:picChg>
      </pc:sldChg>
      <pc:sldChg chg="addSp delSp add replId">
        <pc:chgData name="GIAN FRANCO MARRAS" userId="S::g.marras@cineca.it::0a135c26-9738-4479-8c99-972013dc3b15" providerId="AD" clId="Web-{33D9D5C8-84CE-9E91-E410-9DDF4717AFF9}" dt="2021-06-17T10:05:01.148" v="1540"/>
        <pc:sldMkLst>
          <pc:docMk/>
          <pc:sldMk cId="39400391" sldId="282"/>
        </pc:sldMkLst>
        <pc:spChg chg="add">
          <ac:chgData name="GIAN FRANCO MARRAS" userId="S::g.marras@cineca.it::0a135c26-9738-4479-8c99-972013dc3b15" providerId="AD" clId="Web-{33D9D5C8-84CE-9E91-E410-9DDF4717AFF9}" dt="2021-06-17T10:04:42.007" v="1537"/>
          <ac:spMkLst>
            <pc:docMk/>
            <pc:sldMk cId="39400391" sldId="282"/>
            <ac:spMk id="2" creationId="{E4C1805A-C282-4FD9-B9D4-FB299EC469D0}"/>
          </ac:spMkLst>
        </pc:spChg>
        <pc:spChg chg="add del">
          <ac:chgData name="GIAN FRANCO MARRAS" userId="S::g.marras@cineca.it::0a135c26-9738-4479-8c99-972013dc3b15" providerId="AD" clId="Web-{33D9D5C8-84CE-9E91-E410-9DDF4717AFF9}" dt="2021-06-17T10:04:52.351" v="1539"/>
          <ac:spMkLst>
            <pc:docMk/>
            <pc:sldMk cId="39400391" sldId="282"/>
            <ac:spMk id="8" creationId="{26FAB483-D3D0-45B9-9F9D-164ED46CBC67}"/>
          </ac:spMkLst>
        </pc:spChg>
        <pc:graphicFrameChg chg="add">
          <ac:chgData name="GIAN FRANCO MARRAS" userId="S::g.marras@cineca.it::0a135c26-9738-4479-8c99-972013dc3b15" providerId="AD" clId="Web-{33D9D5C8-84CE-9E91-E410-9DDF4717AFF9}" dt="2021-06-17T10:05:01.148" v="1540"/>
          <ac:graphicFrameMkLst>
            <pc:docMk/>
            <pc:sldMk cId="39400391" sldId="282"/>
            <ac:graphicFrameMk id="10" creationId="{227957BB-9DF7-4C76-AA8B-900CB5DEB087}"/>
          </ac:graphicFrameMkLst>
        </pc:graphicFrameChg>
        <pc:picChg chg="del">
          <ac:chgData name="GIAN FRANCO MARRAS" userId="S::g.marras@cineca.it::0a135c26-9738-4479-8c99-972013dc3b15" providerId="AD" clId="Web-{33D9D5C8-84CE-9E91-E410-9DDF4717AFF9}" dt="2021-06-17T10:04:33.554" v="1536"/>
          <ac:picMkLst>
            <pc:docMk/>
            <pc:sldMk cId="39400391" sldId="282"/>
            <ac:picMk id="3" creationId="{B96E2E95-E4F9-476D-8213-4736D03385A3}"/>
          </ac:picMkLst>
        </pc:picChg>
      </pc:sldChg>
      <pc:sldChg chg="addSp delSp modSp add replId">
        <pc:chgData name="GIAN FRANCO MARRAS" userId="S::g.marras@cineca.it::0a135c26-9738-4479-8c99-972013dc3b15" providerId="AD" clId="Web-{33D9D5C8-84CE-9E91-E410-9DDF4717AFF9}" dt="2021-06-17T12:37:44.722" v="1677"/>
        <pc:sldMkLst>
          <pc:docMk/>
          <pc:sldMk cId="2423074387" sldId="283"/>
        </pc:sldMkLst>
        <pc:spChg chg="del mod">
          <ac:chgData name="GIAN FRANCO MARRAS" userId="S::g.marras@cineca.it::0a135c26-9738-4479-8c99-972013dc3b15" providerId="AD" clId="Web-{33D9D5C8-84CE-9E91-E410-9DDF4717AFF9}" dt="2021-06-17T10:05:55.039" v="1553"/>
          <ac:spMkLst>
            <pc:docMk/>
            <pc:sldMk cId="2423074387" sldId="283"/>
            <ac:spMk id="2" creationId="{E4C1805A-C282-4FD9-B9D4-FB299EC469D0}"/>
          </ac:spMkLst>
        </pc:spChg>
        <pc:spChg chg="mod">
          <ac:chgData name="GIAN FRANCO MARRAS" userId="S::g.marras@cineca.it::0a135c26-9738-4479-8c99-972013dc3b15" providerId="AD" clId="Web-{33D9D5C8-84CE-9E91-E410-9DDF4717AFF9}" dt="2021-06-17T10:05:43.867" v="1551" actId="20577"/>
          <ac:spMkLst>
            <pc:docMk/>
            <pc:sldMk cId="2423074387" sldId="283"/>
            <ac:spMk id="4" creationId="{00000000-0000-0000-0000-000000000000}"/>
          </ac:spMkLst>
        </pc:spChg>
        <pc:graphicFrameChg chg="add mod modGraphic">
          <ac:chgData name="GIAN FRANCO MARRAS" userId="S::g.marras@cineca.it::0a135c26-9738-4479-8c99-972013dc3b15" providerId="AD" clId="Web-{33D9D5C8-84CE-9E91-E410-9DDF4717AFF9}" dt="2021-06-17T12:37:44.722" v="1677"/>
          <ac:graphicFrameMkLst>
            <pc:docMk/>
            <pc:sldMk cId="2423074387" sldId="283"/>
            <ac:graphicFrameMk id="3" creationId="{1611CFC6-85B0-454E-AE4E-8DD133239405}"/>
          </ac:graphicFrameMkLst>
        </pc:graphicFrameChg>
        <pc:graphicFrameChg chg="del">
          <ac:chgData name="GIAN FRANCO MARRAS" userId="S::g.marras@cineca.it::0a135c26-9738-4479-8c99-972013dc3b15" providerId="AD" clId="Web-{33D9D5C8-84CE-9E91-E410-9DDF4717AFF9}" dt="2021-06-17T10:05:57.430" v="1554"/>
          <ac:graphicFrameMkLst>
            <pc:docMk/>
            <pc:sldMk cId="2423074387" sldId="283"/>
            <ac:graphicFrameMk id="10" creationId="{227957BB-9DF7-4C76-AA8B-900CB5DEB087}"/>
          </ac:graphicFrameMkLst>
        </pc:graphicFrameChg>
      </pc:sldChg>
      <pc:sldChg chg="add del replId">
        <pc:chgData name="GIAN FRANCO MARRAS" userId="S::g.marras@cineca.it::0a135c26-9738-4479-8c99-972013dc3b15" providerId="AD" clId="Web-{33D9D5C8-84CE-9E91-E410-9DDF4717AFF9}" dt="2021-06-17T10:06:50.368" v="1563"/>
        <pc:sldMkLst>
          <pc:docMk/>
          <pc:sldMk cId="951911077" sldId="284"/>
        </pc:sldMkLst>
      </pc:sldChg>
      <pc:sldChg chg="addSp delSp modSp add replId">
        <pc:chgData name="GIAN FRANCO MARRAS" userId="S::g.marras@cineca.it::0a135c26-9738-4479-8c99-972013dc3b15" providerId="AD" clId="Web-{33D9D5C8-84CE-9E91-E410-9DDF4717AFF9}" dt="2021-06-17T10:07:09.665" v="1565"/>
        <pc:sldMkLst>
          <pc:docMk/>
          <pc:sldMk cId="4136399768" sldId="285"/>
        </pc:sldMkLst>
        <pc:spChg chg="mod">
          <ac:chgData name="GIAN FRANCO MARRAS" userId="S::g.marras@cineca.it::0a135c26-9738-4479-8c99-972013dc3b15" providerId="AD" clId="Web-{33D9D5C8-84CE-9E91-E410-9DDF4717AFF9}" dt="2021-06-17T10:06:43.884" v="1562" actId="20577"/>
          <ac:spMkLst>
            <pc:docMk/>
            <pc:sldMk cId="4136399768" sldId="285"/>
            <ac:spMk id="4" creationId="{00000000-0000-0000-0000-000000000000}"/>
          </ac:spMkLst>
        </pc:spChg>
        <pc:graphicFrameChg chg="add">
          <ac:chgData name="GIAN FRANCO MARRAS" userId="S::g.marras@cineca.it::0a135c26-9738-4479-8c99-972013dc3b15" providerId="AD" clId="Web-{33D9D5C8-84CE-9E91-E410-9DDF4717AFF9}" dt="2021-06-17T10:07:09.665" v="1565"/>
          <ac:graphicFrameMkLst>
            <pc:docMk/>
            <pc:sldMk cId="4136399768" sldId="285"/>
            <ac:graphicFrameMk id="2" creationId="{A16C395C-6870-407B-A7B1-6D0911AE4B65}"/>
          </ac:graphicFrameMkLst>
        </pc:graphicFrameChg>
        <pc:graphicFrameChg chg="del">
          <ac:chgData name="GIAN FRANCO MARRAS" userId="S::g.marras@cineca.it::0a135c26-9738-4479-8c99-972013dc3b15" providerId="AD" clId="Web-{33D9D5C8-84CE-9E91-E410-9DDF4717AFF9}" dt="2021-06-17T10:07:09.134" v="1564"/>
          <ac:graphicFrameMkLst>
            <pc:docMk/>
            <pc:sldMk cId="4136399768" sldId="285"/>
            <ac:graphicFrameMk id="3" creationId="{1611CFC6-85B0-454E-AE4E-8DD133239405}"/>
          </ac:graphicFrameMkLst>
        </pc:graphicFrameChg>
      </pc:sldChg>
    </pc:docChg>
  </pc:docChgLst>
  <pc:docChgLst>
    <pc:chgData name="MICHELE BOTTAZZI" userId="S::m.bottazzi@cineca.it::331d8ccc-130b-4b63-997c-81d8e83cf9b4" providerId="AD" clId="Web-{790BBE05-3CEC-19C2-262D-BE02B959A5BE}"/>
    <pc:docChg chg="addSld delSld modSld sldOrd">
      <pc:chgData name="MICHELE BOTTAZZI" userId="S::m.bottazzi@cineca.it::331d8ccc-130b-4b63-997c-81d8e83cf9b4" providerId="AD" clId="Web-{790BBE05-3CEC-19C2-262D-BE02B959A5BE}" dt="2021-06-17T12:19:19.275" v="1009"/>
      <pc:docMkLst>
        <pc:docMk/>
      </pc:docMkLst>
      <pc:sldChg chg="del">
        <pc:chgData name="MICHELE BOTTAZZI" userId="S::m.bottazzi@cineca.it::331d8ccc-130b-4b63-997c-81d8e83cf9b4" providerId="AD" clId="Web-{790BBE05-3CEC-19C2-262D-BE02B959A5BE}" dt="2021-06-17T07:38:25.502" v="3"/>
        <pc:sldMkLst>
          <pc:docMk/>
          <pc:sldMk cId="467451478" sldId="257"/>
        </pc:sldMkLst>
      </pc:sldChg>
      <pc:sldChg chg="del">
        <pc:chgData name="MICHELE BOTTAZZI" userId="S::m.bottazzi@cineca.it::331d8ccc-130b-4b63-997c-81d8e83cf9b4" providerId="AD" clId="Web-{790BBE05-3CEC-19C2-262D-BE02B959A5BE}" dt="2021-06-17T07:38:15.065" v="2"/>
        <pc:sldMkLst>
          <pc:docMk/>
          <pc:sldMk cId="1579869106" sldId="258"/>
        </pc:sldMkLst>
      </pc:sldChg>
      <pc:sldChg chg="del">
        <pc:chgData name="MICHELE BOTTAZZI" userId="S::m.bottazzi@cineca.it::331d8ccc-130b-4b63-997c-81d8e83cf9b4" providerId="AD" clId="Web-{790BBE05-3CEC-19C2-262D-BE02B959A5BE}" dt="2021-06-17T07:38:13.111" v="1"/>
        <pc:sldMkLst>
          <pc:docMk/>
          <pc:sldMk cId="707833414" sldId="259"/>
        </pc:sldMkLst>
      </pc:sldChg>
      <pc:sldChg chg="del">
        <pc:chgData name="MICHELE BOTTAZZI" userId="S::m.bottazzi@cineca.it::331d8ccc-130b-4b63-997c-81d8e83cf9b4" providerId="AD" clId="Web-{790BBE05-3CEC-19C2-262D-BE02B959A5BE}" dt="2021-06-17T07:38:10.955" v="0"/>
        <pc:sldMkLst>
          <pc:docMk/>
          <pc:sldMk cId="1014685263" sldId="260"/>
        </pc:sldMkLst>
      </pc:sldChg>
      <pc:sldChg chg="addSp delSp modSp add del ord replId">
        <pc:chgData name="MICHELE BOTTAZZI" userId="S::m.bottazzi@cineca.it::331d8ccc-130b-4b63-997c-81d8e83cf9b4" providerId="AD" clId="Web-{790BBE05-3CEC-19C2-262D-BE02B959A5BE}" dt="2021-06-17T08:03:49.053" v="70"/>
        <pc:sldMkLst>
          <pc:docMk/>
          <pc:sldMk cId="3570433054" sldId="268"/>
        </pc:sldMkLst>
        <pc:spChg chg="add mod">
          <ac:chgData name="MICHELE BOTTAZZI" userId="S::m.bottazzi@cineca.it::331d8ccc-130b-4b63-997c-81d8e83cf9b4" providerId="AD" clId="Web-{790BBE05-3CEC-19C2-262D-BE02B959A5BE}" dt="2021-06-17T07:41:55.306" v="36" actId="1076"/>
          <ac:spMkLst>
            <pc:docMk/>
            <pc:sldMk cId="3570433054" sldId="268"/>
            <ac:spMk id="2" creationId="{CFAB98B8-BB06-4D67-BAB0-BA52CC905BC3}"/>
          </ac:spMkLst>
        </pc:spChg>
        <pc:spChg chg="mod">
          <ac:chgData name="MICHELE BOTTAZZI" userId="S::m.bottazzi@cineca.it::331d8ccc-130b-4b63-997c-81d8e83cf9b4" providerId="AD" clId="Web-{790BBE05-3CEC-19C2-262D-BE02B959A5BE}" dt="2021-06-17T07:40:11.506" v="30" actId="20577"/>
          <ac:spMkLst>
            <pc:docMk/>
            <pc:sldMk cId="3570433054" sldId="268"/>
            <ac:spMk id="4" creationId="{00000000-0000-0000-0000-000000000000}"/>
          </ac:spMkLst>
        </pc:spChg>
        <pc:picChg chg="del">
          <ac:chgData name="MICHELE BOTTAZZI" userId="S::m.bottazzi@cineca.it::331d8ccc-130b-4b63-997c-81d8e83cf9b4" providerId="AD" clId="Web-{790BBE05-3CEC-19C2-262D-BE02B959A5BE}" dt="2021-06-17T07:39:49.958" v="5"/>
          <ac:picMkLst>
            <pc:docMk/>
            <pc:sldMk cId="3570433054" sldId="268"/>
            <ac:picMk id="3" creationId="{D66555CC-58E6-40F8-8EFA-8977FBD5D04C}"/>
          </ac:picMkLst>
        </pc:picChg>
      </pc:sldChg>
      <pc:sldChg chg="add del replId">
        <pc:chgData name="MICHELE BOTTAZZI" userId="S::m.bottazzi@cineca.it::331d8ccc-130b-4b63-997c-81d8e83cf9b4" providerId="AD" clId="Web-{790BBE05-3CEC-19C2-262D-BE02B959A5BE}" dt="2021-06-17T07:40:35.850" v="35"/>
        <pc:sldMkLst>
          <pc:docMk/>
          <pc:sldMk cId="1172939802" sldId="269"/>
        </pc:sldMkLst>
      </pc:sldChg>
      <pc:sldChg chg="addSp delSp modSp">
        <pc:chgData name="MICHELE BOTTAZZI" userId="S::m.bottazzi@cineca.it::331d8ccc-130b-4b63-997c-81d8e83cf9b4" providerId="AD" clId="Web-{790BBE05-3CEC-19C2-262D-BE02B959A5BE}" dt="2021-06-17T08:13:11.540" v="293"/>
        <pc:sldMkLst>
          <pc:docMk/>
          <pc:sldMk cId="372145653" sldId="271"/>
        </pc:sldMkLst>
        <pc:spChg chg="add mod">
          <ac:chgData name="MICHELE BOTTAZZI" userId="S::m.bottazzi@cineca.it::331d8ccc-130b-4b63-997c-81d8e83cf9b4" providerId="AD" clId="Web-{790BBE05-3CEC-19C2-262D-BE02B959A5BE}" dt="2021-06-17T07:51:20.825" v="53" actId="1076"/>
          <ac:spMkLst>
            <pc:docMk/>
            <pc:sldMk cId="372145653" sldId="271"/>
            <ac:spMk id="5" creationId="{8C96A14D-A591-4FDD-B95E-B0D830BAB4C0}"/>
          </ac:spMkLst>
        </pc:spChg>
        <pc:graphicFrameChg chg="add del">
          <ac:chgData name="MICHELE BOTTAZZI" userId="S::m.bottazzi@cineca.it::331d8ccc-130b-4b63-997c-81d8e83cf9b4" providerId="AD" clId="Web-{790BBE05-3CEC-19C2-262D-BE02B959A5BE}" dt="2021-06-17T08:13:11.540" v="293"/>
          <ac:graphicFrameMkLst>
            <pc:docMk/>
            <pc:sldMk cId="372145653" sldId="271"/>
            <ac:graphicFrameMk id="3" creationId="{36806C2E-637D-4D56-BF75-118A4ED7AD3B}"/>
          </ac:graphicFrameMkLst>
        </pc:graphicFrameChg>
      </pc:sldChg>
      <pc:sldChg chg="addSp delSp">
        <pc:chgData name="MICHELE BOTTAZZI" userId="S::m.bottazzi@cineca.it::331d8ccc-130b-4b63-997c-81d8e83cf9b4" providerId="AD" clId="Web-{790BBE05-3CEC-19C2-262D-BE02B959A5BE}" dt="2021-06-17T07:52:45.062" v="55"/>
        <pc:sldMkLst>
          <pc:docMk/>
          <pc:sldMk cId="2913206789" sldId="272"/>
        </pc:sldMkLst>
        <pc:spChg chg="add del">
          <ac:chgData name="MICHELE BOTTAZZI" userId="S::m.bottazzi@cineca.it::331d8ccc-130b-4b63-997c-81d8e83cf9b4" providerId="AD" clId="Web-{790BBE05-3CEC-19C2-262D-BE02B959A5BE}" dt="2021-06-17T07:52:45.062" v="55"/>
          <ac:spMkLst>
            <pc:docMk/>
            <pc:sldMk cId="2913206789" sldId="272"/>
            <ac:spMk id="5" creationId="{DA24D6C0-FFE8-4C43-981B-DAB3144F3313}"/>
          </ac:spMkLst>
        </pc:spChg>
      </pc:sldChg>
      <pc:sldChg chg="modSp new ord">
        <pc:chgData name="MICHELE BOTTAZZI" userId="S::m.bottazzi@cineca.it::331d8ccc-130b-4b63-997c-81d8e83cf9b4" providerId="AD" clId="Web-{790BBE05-3CEC-19C2-262D-BE02B959A5BE}" dt="2021-06-17T07:57:47.056" v="69" actId="20577"/>
        <pc:sldMkLst>
          <pc:docMk/>
          <pc:sldMk cId="3195875121" sldId="273"/>
        </pc:sldMkLst>
        <pc:spChg chg="mod">
          <ac:chgData name="MICHELE BOTTAZZI" userId="S::m.bottazzi@cineca.it::331d8ccc-130b-4b63-997c-81d8e83cf9b4" providerId="AD" clId="Web-{790BBE05-3CEC-19C2-262D-BE02B959A5BE}" dt="2021-06-17T07:57:47.056" v="69" actId="20577"/>
          <ac:spMkLst>
            <pc:docMk/>
            <pc:sldMk cId="3195875121" sldId="273"/>
            <ac:spMk id="2" creationId="{FD48A91D-FB14-4BA6-A507-A0A9AF6678E7}"/>
          </ac:spMkLst>
        </pc:spChg>
      </pc:sldChg>
      <pc:sldChg chg="addSp delSp modSp add replId">
        <pc:chgData name="MICHELE BOTTAZZI" userId="S::m.bottazzi@cineca.it::331d8ccc-130b-4b63-997c-81d8e83cf9b4" providerId="AD" clId="Web-{790BBE05-3CEC-19C2-262D-BE02B959A5BE}" dt="2021-06-17T10:40:44.712" v="974" actId="14100"/>
        <pc:sldMkLst>
          <pc:docMk/>
          <pc:sldMk cId="3276166402" sldId="275"/>
        </pc:sldMkLst>
        <pc:spChg chg="mod">
          <ac:chgData name="MICHELE BOTTAZZI" userId="S::m.bottazzi@cineca.it::331d8ccc-130b-4b63-997c-81d8e83cf9b4" providerId="AD" clId="Web-{790BBE05-3CEC-19C2-262D-BE02B959A5BE}" dt="2021-06-17T10:40:44.712" v="974" actId="14100"/>
          <ac:spMkLst>
            <pc:docMk/>
            <pc:sldMk cId="3276166402" sldId="275"/>
            <ac:spMk id="2" creationId="{F0BB06CB-D376-42A7-B3C6-DC7C3FA3F3F8}"/>
          </ac:spMkLst>
        </pc:spChg>
        <pc:spChg chg="mod">
          <ac:chgData name="MICHELE BOTTAZZI" userId="S::m.bottazzi@cineca.it::331d8ccc-130b-4b63-997c-81d8e83cf9b4" providerId="AD" clId="Web-{790BBE05-3CEC-19C2-262D-BE02B959A5BE}" dt="2021-06-17T08:11:08.395" v="80" actId="20577"/>
          <ac:spMkLst>
            <pc:docMk/>
            <pc:sldMk cId="3276166402" sldId="275"/>
            <ac:spMk id="4" creationId="{00000000-0000-0000-0000-000000000000}"/>
          </ac:spMkLst>
        </pc:spChg>
        <pc:graphicFrameChg chg="add mod modGraphic">
          <ac:chgData name="MICHELE BOTTAZZI" userId="S::m.bottazzi@cineca.it::331d8ccc-130b-4b63-997c-81d8e83cf9b4" providerId="AD" clId="Web-{790BBE05-3CEC-19C2-262D-BE02B959A5BE}" dt="2021-06-17T08:12:13.882" v="291"/>
          <ac:graphicFrameMkLst>
            <pc:docMk/>
            <pc:sldMk cId="3276166402" sldId="275"/>
            <ac:graphicFrameMk id="3" creationId="{5289C84D-1A93-4010-B050-2DD05A9BED00}"/>
          </ac:graphicFrameMkLst>
        </pc:graphicFrameChg>
        <pc:picChg chg="del">
          <ac:chgData name="MICHELE BOTTAZZI" userId="S::m.bottazzi@cineca.it::331d8ccc-130b-4b63-997c-81d8e83cf9b4" providerId="AD" clId="Web-{790BBE05-3CEC-19C2-262D-BE02B959A5BE}" dt="2021-06-17T08:10:36.300" v="72"/>
          <ac:picMkLst>
            <pc:docMk/>
            <pc:sldMk cId="3276166402" sldId="275"/>
            <ac:picMk id="2" creationId="{3CEAB4AD-4908-4357-ABB1-EC5079C3DBEA}"/>
          </ac:picMkLst>
        </pc:picChg>
      </pc:sldChg>
      <pc:sldChg chg="addSp delSp modSp add replId">
        <pc:chgData name="MICHELE BOTTAZZI" userId="S::m.bottazzi@cineca.it::331d8ccc-130b-4b63-997c-81d8e83cf9b4" providerId="AD" clId="Web-{790BBE05-3CEC-19C2-262D-BE02B959A5BE}" dt="2021-06-17T12:19:19.275" v="1009"/>
        <pc:sldMkLst>
          <pc:docMk/>
          <pc:sldMk cId="237209142" sldId="276"/>
        </pc:sldMkLst>
        <pc:spChg chg="mod">
          <ac:chgData name="MICHELE BOTTAZZI" userId="S::m.bottazzi@cineca.it::331d8ccc-130b-4b63-997c-81d8e83cf9b4" providerId="AD" clId="Web-{790BBE05-3CEC-19C2-262D-BE02B959A5BE}" dt="2021-06-17T08:13:40.494" v="328" actId="20577"/>
          <ac:spMkLst>
            <pc:docMk/>
            <pc:sldMk cId="237209142" sldId="276"/>
            <ac:spMk id="4" creationId="{00000000-0000-0000-0000-000000000000}"/>
          </ac:spMkLst>
        </pc:spChg>
        <pc:graphicFrameChg chg="add mod modGraphic">
          <ac:chgData name="MICHELE BOTTAZZI" userId="S::m.bottazzi@cineca.it::331d8ccc-130b-4b63-997c-81d8e83cf9b4" providerId="AD" clId="Web-{790BBE05-3CEC-19C2-262D-BE02B959A5BE}" dt="2021-06-17T12:19:19.275" v="1009"/>
          <ac:graphicFrameMkLst>
            <pc:docMk/>
            <pc:sldMk cId="237209142" sldId="276"/>
            <ac:graphicFrameMk id="2" creationId="{D15D0116-C3A8-4B5D-A42B-AF3FC4C3D693}"/>
          </ac:graphicFrameMkLst>
        </pc:graphicFrameChg>
        <pc:graphicFrameChg chg="del mod modGraphic">
          <ac:chgData name="MICHELE BOTTAZZI" userId="S::m.bottazzi@cineca.it::331d8ccc-130b-4b63-997c-81d8e83cf9b4" providerId="AD" clId="Web-{790BBE05-3CEC-19C2-262D-BE02B959A5BE}" dt="2021-06-17T08:14:07.792" v="333"/>
          <ac:graphicFrameMkLst>
            <pc:docMk/>
            <pc:sldMk cId="237209142" sldId="276"/>
            <ac:graphicFrameMk id="3" creationId="{5289C84D-1A93-4010-B050-2DD05A9BED00}"/>
          </ac:graphicFrameMkLst>
        </pc:graphicFrameChg>
        <pc:picChg chg="add mod">
          <ac:chgData name="MICHELE BOTTAZZI" userId="S::m.bottazzi@cineca.it::331d8ccc-130b-4b63-997c-81d8e83cf9b4" providerId="AD" clId="Web-{790BBE05-3CEC-19C2-262D-BE02B959A5BE}" dt="2021-06-17T08:27:37.990" v="535" actId="1076"/>
          <ac:picMkLst>
            <pc:docMk/>
            <pc:sldMk cId="237209142" sldId="276"/>
            <ac:picMk id="5" creationId="{E8EACB9D-999F-4FFF-967C-44BC7A0FB80B}"/>
          </ac:picMkLst>
        </pc:picChg>
      </pc:sldChg>
      <pc:sldChg chg="modSp">
        <pc:chgData name="MICHELE BOTTAZZI" userId="S::m.bottazzi@cineca.it::331d8ccc-130b-4b63-997c-81d8e83cf9b4" providerId="AD" clId="Web-{790BBE05-3CEC-19C2-262D-BE02B959A5BE}" dt="2021-06-17T10:42:35.407" v="1001"/>
        <pc:sldMkLst>
          <pc:docMk/>
          <pc:sldMk cId="474503701" sldId="277"/>
        </pc:sldMkLst>
        <pc:graphicFrameChg chg="mod modGraphic">
          <ac:chgData name="MICHELE BOTTAZZI" userId="S::m.bottazzi@cineca.it::331d8ccc-130b-4b63-997c-81d8e83cf9b4" providerId="AD" clId="Web-{790BBE05-3CEC-19C2-262D-BE02B959A5BE}" dt="2021-06-17T10:42:35.407" v="1001"/>
          <ac:graphicFrameMkLst>
            <pc:docMk/>
            <pc:sldMk cId="474503701" sldId="277"/>
            <ac:graphicFrameMk id="2" creationId="{D15D0116-C3A8-4B5D-A42B-AF3FC4C3D693}"/>
          </ac:graphicFrameMkLst>
        </pc:graphicFrameChg>
      </pc:sldChg>
      <pc:sldChg chg="modSp">
        <pc:chgData name="MICHELE BOTTAZZI" userId="S::m.bottazzi@cineca.it::331d8ccc-130b-4b63-997c-81d8e83cf9b4" providerId="AD" clId="Web-{790BBE05-3CEC-19C2-262D-BE02B959A5BE}" dt="2021-06-17T10:43:27.988" v="1008"/>
        <pc:sldMkLst>
          <pc:docMk/>
          <pc:sldMk cId="762334577" sldId="278"/>
        </pc:sldMkLst>
        <pc:graphicFrameChg chg="mod modGraphic">
          <ac:chgData name="MICHELE BOTTAZZI" userId="S::m.bottazzi@cineca.it::331d8ccc-130b-4b63-997c-81d8e83cf9b4" providerId="AD" clId="Web-{790BBE05-3CEC-19C2-262D-BE02B959A5BE}" dt="2021-06-17T10:43:27.988" v="1008"/>
          <ac:graphicFrameMkLst>
            <pc:docMk/>
            <pc:sldMk cId="762334577" sldId="278"/>
            <ac:graphicFrameMk id="2" creationId="{D15D0116-C3A8-4B5D-A42B-AF3FC4C3D693}"/>
          </ac:graphicFrameMkLst>
        </pc:graphicFrameChg>
      </pc:sldChg>
      <pc:sldChg chg="modSp">
        <pc:chgData name="MICHELE BOTTAZZI" userId="S::m.bottazzi@cineca.it::331d8ccc-130b-4b63-997c-81d8e83cf9b4" providerId="AD" clId="Web-{790BBE05-3CEC-19C2-262D-BE02B959A5BE}" dt="2021-06-17T10:39:27.253" v="955"/>
        <pc:sldMkLst>
          <pc:docMk/>
          <pc:sldMk cId="1823401095" sldId="279"/>
        </pc:sldMkLst>
        <pc:graphicFrameChg chg="modGraphic">
          <ac:chgData name="MICHELE BOTTAZZI" userId="S::m.bottazzi@cineca.it::331d8ccc-130b-4b63-997c-81d8e83cf9b4" providerId="AD" clId="Web-{790BBE05-3CEC-19C2-262D-BE02B959A5BE}" dt="2021-06-17T10:39:27.253" v="955"/>
          <ac:graphicFrameMkLst>
            <pc:docMk/>
            <pc:sldMk cId="1823401095" sldId="279"/>
            <ac:graphicFrameMk id="3" creationId="{5289C84D-1A93-4010-B050-2DD05A9BED00}"/>
          </ac:graphicFrameMkLst>
        </pc:graphicFrameChg>
      </pc:sldChg>
    </pc:docChg>
  </pc:docChgLst>
  <pc:docChgLst>
    <pc:chgData name="MICHELE BOTTAZZI" userId="S::m.bottazzi@cineca.it::331d8ccc-130b-4b63-997c-81d8e83cf9b4" providerId="AD" clId="Web-{72571C06-2DEC-43A1-92F6-49FBAAAFFAA2}"/>
    <pc:docChg chg="mod addSld delSld modSld addMainMaster delMainMaster modMainMaster setSldSz">
      <pc:chgData name="MICHELE BOTTAZZI" userId="S::m.bottazzi@cineca.it::331d8ccc-130b-4b63-997c-81d8e83cf9b4" providerId="AD" clId="Web-{72571C06-2DEC-43A1-92F6-49FBAAAFFAA2}" dt="2021-06-16T11:05:09.827" v="84" actId="1076"/>
      <pc:docMkLst>
        <pc:docMk/>
      </pc:docMkLst>
      <pc:sldChg chg="modSp del mod modClrScheme chgLayout">
        <pc:chgData name="MICHELE BOTTAZZI" userId="S::m.bottazzi@cineca.it::331d8ccc-130b-4b63-997c-81d8e83cf9b4" providerId="AD" clId="Web-{72571C06-2DEC-43A1-92F6-49FBAAAFFAA2}" dt="2021-06-16T10:49:35.367" v="19"/>
        <pc:sldMkLst>
          <pc:docMk/>
          <pc:sldMk cId="109857222" sldId="256"/>
        </pc:sldMkLst>
        <pc:spChg chg="mod ord">
          <ac:chgData name="MICHELE BOTTAZZI" userId="S::m.bottazzi@cineca.it::331d8ccc-130b-4b63-997c-81d8e83cf9b4" providerId="AD" clId="Web-{72571C06-2DEC-43A1-92F6-49FBAAAFFAA2}" dt="2021-06-16T10:47:47.645" v="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MICHELE BOTTAZZI" userId="S::m.bottazzi@cineca.it::331d8ccc-130b-4b63-997c-81d8e83cf9b4" providerId="AD" clId="Web-{72571C06-2DEC-43A1-92F6-49FBAAAFFAA2}" dt="2021-06-16T10:47:47.645" v="7"/>
          <ac:spMkLst>
            <pc:docMk/>
            <pc:sldMk cId="109857222" sldId="256"/>
            <ac:spMk id="3" creationId="{00000000-0000-0000-0000-000000000000}"/>
          </ac:spMkLst>
        </pc:spChg>
      </pc:sldChg>
      <pc:sldChg chg="add">
        <pc:chgData name="MICHELE BOTTAZZI" userId="S::m.bottazzi@cineca.it::331d8ccc-130b-4b63-997c-81d8e83cf9b4" providerId="AD" clId="Web-{72571C06-2DEC-43A1-92F6-49FBAAAFFAA2}" dt="2021-06-16T10:49:27.429" v="14"/>
        <pc:sldMkLst>
          <pc:docMk/>
          <pc:sldMk cId="467451478" sldId="257"/>
        </pc:sldMkLst>
      </pc:sldChg>
      <pc:sldChg chg="modSp new del mod modClrScheme chgLayout">
        <pc:chgData name="MICHELE BOTTAZZI" userId="S::m.bottazzi@cineca.it::331d8ccc-130b-4b63-997c-81d8e83cf9b4" providerId="AD" clId="Web-{72571C06-2DEC-43A1-92F6-49FBAAAFFAA2}" dt="2021-06-16T10:49:21.242" v="8"/>
        <pc:sldMkLst>
          <pc:docMk/>
          <pc:sldMk cId="2786628129" sldId="257"/>
        </pc:sldMkLst>
        <pc:spChg chg="mod ord">
          <ac:chgData name="MICHELE BOTTAZZI" userId="S::m.bottazzi@cineca.it::331d8ccc-130b-4b63-997c-81d8e83cf9b4" providerId="AD" clId="Web-{72571C06-2DEC-43A1-92F6-49FBAAAFFAA2}" dt="2021-06-16T10:47:47.645" v="7"/>
          <ac:spMkLst>
            <pc:docMk/>
            <pc:sldMk cId="2786628129" sldId="257"/>
            <ac:spMk id="2" creationId="{5E3E701E-239E-40F7-A0CC-029469A8F10B}"/>
          </ac:spMkLst>
        </pc:spChg>
      </pc:sldChg>
      <pc:sldChg chg="add">
        <pc:chgData name="MICHELE BOTTAZZI" userId="S::m.bottazzi@cineca.it::331d8ccc-130b-4b63-997c-81d8e83cf9b4" providerId="AD" clId="Web-{72571C06-2DEC-43A1-92F6-49FBAAAFFAA2}" dt="2021-06-16T10:49:27.492" v="15"/>
        <pc:sldMkLst>
          <pc:docMk/>
          <pc:sldMk cId="1579869106" sldId="258"/>
        </pc:sldMkLst>
      </pc:sldChg>
      <pc:sldChg chg="modSp add del mod modClrScheme chgLayout">
        <pc:chgData name="MICHELE BOTTAZZI" userId="S::m.bottazzi@cineca.it::331d8ccc-130b-4b63-997c-81d8e83cf9b4" providerId="AD" clId="Web-{72571C06-2DEC-43A1-92F6-49FBAAAFFAA2}" dt="2021-06-16T10:49:21.242" v="9"/>
        <pc:sldMkLst>
          <pc:docMk/>
          <pc:sldMk cId="2873154693" sldId="258"/>
        </pc:sldMkLst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k cId="2873154693" sldId="258"/>
            <ac:spMk id="4" creationId="{00000000-0000-0000-0000-000000000000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k cId="2873154693" sldId="258"/>
            <ac:spMk id="5" creationId="{00000000-0000-0000-0000-000000000000}"/>
          </ac:spMkLst>
        </pc:spChg>
        <pc:spChg chg="mod ord">
          <ac:chgData name="MICHELE BOTTAZZI" userId="S::m.bottazzi@cineca.it::331d8ccc-130b-4b63-997c-81d8e83cf9b4" providerId="AD" clId="Web-{72571C06-2DEC-43A1-92F6-49FBAAAFFAA2}" dt="2021-06-16T10:47:47.645" v="7"/>
          <ac:spMkLst>
            <pc:docMk/>
            <pc:sldMk cId="2873154693" sldId="258"/>
            <ac:spMk id="6" creationId="{00000000-0000-0000-0000-000000000000}"/>
          </ac:spMkLst>
        </pc:spChg>
        <pc:graphicFrameChg chg="mod modGraphic">
          <ac:chgData name="MICHELE BOTTAZZI" userId="S::m.bottazzi@cineca.it::331d8ccc-130b-4b63-997c-81d8e83cf9b4" providerId="AD" clId="Web-{72571C06-2DEC-43A1-92F6-49FBAAAFFAA2}" dt="2021-06-16T10:47:47.380" v="6"/>
          <ac:graphicFrameMkLst>
            <pc:docMk/>
            <pc:sldMk cId="2873154693" sldId="258"/>
            <ac:graphicFrameMk id="2" creationId="{9849300E-2418-41A7-B855-D5E3DB1A7497}"/>
          </ac:graphicFrameMkLst>
        </pc:graphicFrameChg>
      </pc:sldChg>
      <pc:sldChg chg="add">
        <pc:chgData name="MICHELE BOTTAZZI" userId="S::m.bottazzi@cineca.it::331d8ccc-130b-4b63-997c-81d8e83cf9b4" providerId="AD" clId="Web-{72571C06-2DEC-43A1-92F6-49FBAAAFFAA2}" dt="2021-06-16T10:49:27.632" v="16"/>
        <pc:sldMkLst>
          <pc:docMk/>
          <pc:sldMk cId="707833414" sldId="259"/>
        </pc:sldMkLst>
      </pc:sldChg>
      <pc:sldChg chg="modSp add del mod modClrScheme chgLayout">
        <pc:chgData name="MICHELE BOTTAZZI" userId="S::m.bottazzi@cineca.it::331d8ccc-130b-4b63-997c-81d8e83cf9b4" providerId="AD" clId="Web-{72571C06-2DEC-43A1-92F6-49FBAAAFFAA2}" dt="2021-06-16T10:49:21.242" v="10"/>
        <pc:sldMkLst>
          <pc:docMk/>
          <pc:sldMk cId="2162956178" sldId="259"/>
        </pc:sldMkLst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k cId="2162956178" sldId="259"/>
            <ac:spMk id="4" creationId="{00000000-0000-0000-0000-000000000000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k cId="2162956178" sldId="259"/>
            <ac:spMk id="5" creationId="{00000000-0000-0000-0000-000000000000}"/>
          </ac:spMkLst>
        </pc:spChg>
        <pc:spChg chg="mod ord">
          <ac:chgData name="MICHELE BOTTAZZI" userId="S::m.bottazzi@cineca.it::331d8ccc-130b-4b63-997c-81d8e83cf9b4" providerId="AD" clId="Web-{72571C06-2DEC-43A1-92F6-49FBAAAFFAA2}" dt="2021-06-16T10:47:47.645" v="7"/>
          <ac:spMkLst>
            <pc:docMk/>
            <pc:sldMk cId="2162956178" sldId="259"/>
            <ac:spMk id="6" creationId="{00000000-0000-0000-0000-000000000000}"/>
          </ac:spMkLst>
        </pc:spChg>
        <pc:graphicFrameChg chg="mod modGraphic">
          <ac:chgData name="MICHELE BOTTAZZI" userId="S::m.bottazzi@cineca.it::331d8ccc-130b-4b63-997c-81d8e83cf9b4" providerId="AD" clId="Web-{72571C06-2DEC-43A1-92F6-49FBAAAFFAA2}" dt="2021-06-16T10:47:47.380" v="6"/>
          <ac:graphicFrameMkLst>
            <pc:docMk/>
            <pc:sldMk cId="2162956178" sldId="259"/>
            <ac:graphicFrameMk id="2" creationId="{9849300E-2418-41A7-B855-D5E3DB1A7497}"/>
          </ac:graphicFrameMkLst>
        </pc:graphicFrameChg>
      </pc:sldChg>
      <pc:sldChg chg="delSp add">
        <pc:chgData name="MICHELE BOTTAZZI" userId="S::m.bottazzi@cineca.it::331d8ccc-130b-4b63-997c-81d8e83cf9b4" providerId="AD" clId="Web-{72571C06-2DEC-43A1-92F6-49FBAAAFFAA2}" dt="2021-06-16T10:49:41.117" v="20"/>
        <pc:sldMkLst>
          <pc:docMk/>
          <pc:sldMk cId="1014685263" sldId="260"/>
        </pc:sldMkLst>
        <pc:spChg chg="del">
          <ac:chgData name="MICHELE BOTTAZZI" userId="S::m.bottazzi@cineca.it::331d8ccc-130b-4b63-997c-81d8e83cf9b4" providerId="AD" clId="Web-{72571C06-2DEC-43A1-92F6-49FBAAAFFAA2}" dt="2021-06-16T10:49:41.117" v="20"/>
          <ac:spMkLst>
            <pc:docMk/>
            <pc:sldMk cId="1014685263" sldId="260"/>
            <ac:spMk id="6" creationId="{7EF00FCF-0F6C-4D52-A8FC-B93087FED7A4}"/>
          </ac:spMkLst>
        </pc:spChg>
      </pc:sldChg>
      <pc:sldChg chg="modSp add del mod modClrScheme chgLayout">
        <pc:chgData name="MICHELE BOTTAZZI" userId="S::m.bottazzi@cineca.it::331d8ccc-130b-4b63-997c-81d8e83cf9b4" providerId="AD" clId="Web-{72571C06-2DEC-43A1-92F6-49FBAAAFFAA2}" dt="2021-06-16T10:49:21.242" v="11"/>
        <pc:sldMkLst>
          <pc:docMk/>
          <pc:sldMk cId="1321218919" sldId="260"/>
        </pc:sldMkLst>
        <pc:spChg chg="mod ord">
          <ac:chgData name="MICHELE BOTTAZZI" userId="S::m.bottazzi@cineca.it::331d8ccc-130b-4b63-997c-81d8e83cf9b4" providerId="AD" clId="Web-{72571C06-2DEC-43A1-92F6-49FBAAAFFAA2}" dt="2021-06-16T10:47:47.645" v="7"/>
          <ac:spMkLst>
            <pc:docMk/>
            <pc:sldMk cId="1321218919" sldId="260"/>
            <ac:spMk id="2" creationId="{310BEF62-09D8-431C-9926-71F63084AAC5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k cId="1321218919" sldId="260"/>
            <ac:spMk id="4" creationId="{A0D9F21A-8EEA-4197-BA89-B71B9A7F2182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k cId="1321218919" sldId="260"/>
            <ac:spMk id="5" creationId="{0A39EA67-3DA8-4BB7-940E-2CA8F5F7D8F1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k cId="1321218919" sldId="260"/>
            <ac:spMk id="6" creationId="{D7B81F1F-C938-4160-928F-8516394632EE}"/>
          </ac:spMkLst>
        </pc:spChg>
        <pc:graphicFrameChg chg="mod modGraphic">
          <ac:chgData name="MICHELE BOTTAZZI" userId="S::m.bottazzi@cineca.it::331d8ccc-130b-4b63-997c-81d8e83cf9b4" providerId="AD" clId="Web-{72571C06-2DEC-43A1-92F6-49FBAAAFFAA2}" dt="2021-06-16T10:47:47.380" v="6"/>
          <ac:graphicFrameMkLst>
            <pc:docMk/>
            <pc:sldMk cId="1321218919" sldId="260"/>
            <ac:graphicFrameMk id="3" creationId="{43F7B9E1-99F6-434B-9216-CC8AC6F8D83D}"/>
          </ac:graphicFrameMkLst>
        </pc:graphicFrameChg>
      </pc:sldChg>
      <pc:sldChg chg="add">
        <pc:chgData name="MICHELE BOTTAZZI" userId="S::m.bottazzi@cineca.it::331d8ccc-130b-4b63-997c-81d8e83cf9b4" providerId="AD" clId="Web-{72571C06-2DEC-43A1-92F6-49FBAAAFFAA2}" dt="2021-06-16T10:49:28.039" v="18"/>
        <pc:sldMkLst>
          <pc:docMk/>
          <pc:sldMk cId="409746019" sldId="261"/>
        </pc:sldMkLst>
      </pc:sldChg>
      <pc:sldChg chg="modSp add del mod modClrScheme chgLayout">
        <pc:chgData name="MICHELE BOTTAZZI" userId="S::m.bottazzi@cineca.it::331d8ccc-130b-4b63-997c-81d8e83cf9b4" providerId="AD" clId="Web-{72571C06-2DEC-43A1-92F6-49FBAAAFFAA2}" dt="2021-06-16T10:49:21.242" v="12"/>
        <pc:sldMkLst>
          <pc:docMk/>
          <pc:sldMk cId="1865719114" sldId="261"/>
        </pc:sldMkLst>
        <pc:spChg chg="mod ord">
          <ac:chgData name="MICHELE BOTTAZZI" userId="S::m.bottazzi@cineca.it::331d8ccc-130b-4b63-997c-81d8e83cf9b4" providerId="AD" clId="Web-{72571C06-2DEC-43A1-92F6-49FBAAAFFAA2}" dt="2021-06-16T10:47:47.645" v="7"/>
          <ac:spMkLst>
            <pc:docMk/>
            <pc:sldMk cId="1865719114" sldId="261"/>
            <ac:spMk id="2" creationId="{CFB21E8F-57F0-2848-B8B0-05570F1A3AF3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k cId="1865719114" sldId="261"/>
            <ac:spMk id="3" creationId="{133086A8-1447-2141-A6CC-00B746086557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k cId="1865719114" sldId="261"/>
            <ac:spMk id="4" creationId="{EC7FF986-CD53-5640-969B-AAADE0CD5513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k cId="1865719114" sldId="261"/>
            <ac:spMk id="5" creationId="{F8779AB8-63FA-AB44-B33E-A16DAD45E58D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k cId="1865719114" sldId="261"/>
            <ac:spMk id="6" creationId="{7EF00FCF-0F6C-4D52-A8FC-B93087FED7A4}"/>
          </ac:spMkLst>
        </pc:spChg>
      </pc:sldChg>
      <pc:sldChg chg="addSp delSp modSp add replId">
        <pc:chgData name="MICHELE BOTTAZZI" userId="S::m.bottazzi@cineca.it::331d8ccc-130b-4b63-997c-81d8e83cf9b4" providerId="AD" clId="Web-{72571C06-2DEC-43A1-92F6-49FBAAAFFAA2}" dt="2021-06-16T11:00:59.071" v="53" actId="14100"/>
        <pc:sldMkLst>
          <pc:docMk/>
          <pc:sldMk cId="1765099073" sldId="262"/>
        </pc:sldMkLst>
        <pc:spChg chg="mod">
          <ac:chgData name="MICHELE BOTTAZZI" userId="S::m.bottazzi@cineca.it::331d8ccc-130b-4b63-997c-81d8e83cf9b4" providerId="AD" clId="Web-{72571C06-2DEC-43A1-92F6-49FBAAAFFAA2}" dt="2021-06-16T11:00:59.071" v="53" actId="14100"/>
          <ac:spMkLst>
            <pc:docMk/>
            <pc:sldMk cId="1765099073" sldId="262"/>
            <ac:spMk id="4" creationId="{00000000-0000-0000-0000-000000000000}"/>
          </ac:spMkLst>
        </pc:spChg>
        <pc:spChg chg="del">
          <ac:chgData name="MICHELE BOTTAZZI" userId="S::m.bottazzi@cineca.it::331d8ccc-130b-4b63-997c-81d8e83cf9b4" providerId="AD" clId="Web-{72571C06-2DEC-43A1-92F6-49FBAAAFFAA2}" dt="2021-06-16T10:58:54.115" v="23"/>
          <ac:spMkLst>
            <pc:docMk/>
            <pc:sldMk cId="1765099073" sldId="262"/>
            <ac:spMk id="5" creationId="{00000000-0000-0000-0000-000000000000}"/>
          </ac:spMkLst>
        </pc:spChg>
        <pc:graphicFrameChg chg="del">
          <ac:chgData name="MICHELE BOTTAZZI" userId="S::m.bottazzi@cineca.it::331d8ccc-130b-4b63-997c-81d8e83cf9b4" providerId="AD" clId="Web-{72571C06-2DEC-43A1-92F6-49FBAAAFFAA2}" dt="2021-06-16T10:58:54.115" v="22"/>
          <ac:graphicFrameMkLst>
            <pc:docMk/>
            <pc:sldMk cId="1765099073" sldId="262"/>
            <ac:graphicFrameMk id="2" creationId="{9849300E-2418-41A7-B855-D5E3DB1A7497}"/>
          </ac:graphicFrameMkLst>
        </pc:graphicFrameChg>
        <pc:picChg chg="add mod modCrop">
          <ac:chgData name="MICHELE BOTTAZZI" userId="S::m.bottazzi@cineca.it::331d8ccc-130b-4b63-997c-81d8e83cf9b4" providerId="AD" clId="Web-{72571C06-2DEC-43A1-92F6-49FBAAAFFAA2}" dt="2021-06-16T11:00:00.429" v="32" actId="1076"/>
          <ac:picMkLst>
            <pc:docMk/>
            <pc:sldMk cId="1765099073" sldId="262"/>
            <ac:picMk id="3" creationId="{D66555CC-58E6-40F8-8EFA-8977FBD5D04C}"/>
          </ac:picMkLst>
        </pc:picChg>
      </pc:sldChg>
      <pc:sldChg chg="modSp add del mod modClrScheme chgLayout">
        <pc:chgData name="MICHELE BOTTAZZI" userId="S::m.bottazzi@cineca.it::331d8ccc-130b-4b63-997c-81d8e83cf9b4" providerId="AD" clId="Web-{72571C06-2DEC-43A1-92F6-49FBAAAFFAA2}" dt="2021-06-16T10:49:23.445" v="13"/>
        <pc:sldMkLst>
          <pc:docMk/>
          <pc:sldMk cId="3396010140" sldId="262"/>
        </pc:sldMkLst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k cId="3396010140" sldId="262"/>
            <ac:spMk id="4" creationId="{00000000-0000-0000-0000-000000000000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k cId="3396010140" sldId="262"/>
            <ac:spMk id="5" creationId="{00000000-0000-0000-0000-000000000000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k cId="3396010140" sldId="262"/>
            <ac:spMk id="7" creationId="{00000000-0000-0000-0000-000000000000}"/>
          </ac:spMkLst>
        </pc:spChg>
      </pc:sldChg>
      <pc:sldChg chg="addSp delSp modSp add replId">
        <pc:chgData name="MICHELE BOTTAZZI" userId="S::m.bottazzi@cineca.it::331d8ccc-130b-4b63-997c-81d8e83cf9b4" providerId="AD" clId="Web-{72571C06-2DEC-43A1-92F6-49FBAAAFFAA2}" dt="2021-06-16T11:05:09.827" v="84" actId="1076"/>
        <pc:sldMkLst>
          <pc:docMk/>
          <pc:sldMk cId="1087522367" sldId="263"/>
        </pc:sldMkLst>
        <pc:spChg chg="mod">
          <ac:chgData name="MICHELE BOTTAZZI" userId="S::m.bottazzi@cineca.it::331d8ccc-130b-4b63-997c-81d8e83cf9b4" providerId="AD" clId="Web-{72571C06-2DEC-43A1-92F6-49FBAAAFFAA2}" dt="2021-06-16T11:04:36.717" v="83" actId="20577"/>
          <ac:spMkLst>
            <pc:docMk/>
            <pc:sldMk cId="1087522367" sldId="263"/>
            <ac:spMk id="4" creationId="{00000000-0000-0000-0000-000000000000}"/>
          </ac:spMkLst>
        </pc:spChg>
        <pc:picChg chg="add mod">
          <ac:chgData name="MICHELE BOTTAZZI" userId="S::m.bottazzi@cineca.it::331d8ccc-130b-4b63-997c-81d8e83cf9b4" providerId="AD" clId="Web-{72571C06-2DEC-43A1-92F6-49FBAAAFFAA2}" dt="2021-06-16T11:05:09.827" v="84" actId="1076"/>
          <ac:picMkLst>
            <pc:docMk/>
            <pc:sldMk cId="1087522367" sldId="263"/>
            <ac:picMk id="2" creationId="{3CEAB4AD-4908-4357-ABB1-EC5079C3DBEA}"/>
          </ac:picMkLst>
        </pc:picChg>
        <pc:picChg chg="del">
          <ac:chgData name="MICHELE BOTTAZZI" userId="S::m.bottazzi@cineca.it::331d8ccc-130b-4b63-997c-81d8e83cf9b4" providerId="AD" clId="Web-{72571C06-2DEC-43A1-92F6-49FBAAAFFAA2}" dt="2021-06-16T11:04:08.013" v="55"/>
          <ac:picMkLst>
            <pc:docMk/>
            <pc:sldMk cId="1087522367" sldId="263"/>
            <ac:picMk id="3" creationId="{D66555CC-58E6-40F8-8EFA-8977FBD5D04C}"/>
          </ac:picMkLst>
        </pc:picChg>
      </pc:sldChg>
      <pc:sldMasterChg chg="modSp del delSldLayout modSldLayout">
        <pc:chgData name="MICHELE BOTTAZZI" userId="S::m.bottazzi@cineca.it::331d8ccc-130b-4b63-997c-81d8e83cf9b4" providerId="AD" clId="Web-{72571C06-2DEC-43A1-92F6-49FBAAAFFAA2}" dt="2021-06-16T10:47:47.645" v="7"/>
        <pc:sldMasterMkLst>
          <pc:docMk/>
          <pc:sldMasterMk cId="2460954070" sldId="2147483660"/>
        </pc:sldMasterMkLst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asterMk cId="2460954070" sldId="2147483660"/>
            <ac:spMk id="6" creationId="{00000000-0000-0000-0000-000000000000}"/>
          </ac:spMkLst>
        </pc:spChg>
        <pc:sldLayoutChg chg="del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  <pc:sldLayoutChg chg="modSp del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2460954070" sldId="2147483660"/>
            <pc:sldLayoutMk cId="2385387890" sldId="2147483672"/>
          </pc:sldLayoutMkLst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2385387890" sldId="2147483672"/>
              <ac:spMk id="2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2385387890" sldId="2147483672"/>
              <ac:spMk id="3" creationId="{00000000-0000-0000-0000-000000000000}"/>
            </ac:spMkLst>
          </pc:spChg>
        </pc:sldLayoutChg>
        <pc:sldLayoutChg chg="modSp del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2460954070" sldId="2147483660"/>
            <pc:sldLayoutMk cId="1203092039" sldId="2147483692"/>
          </pc:sldLayoutMkLst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1203092039" sldId="2147483692"/>
              <ac:spMk id="3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72571C06-2DEC-43A1-92F6-49FBAAAFFAA2}" dt="2021-06-16T10:47:47.380" v="6"/>
            <ac:spMkLst>
              <pc:docMk/>
              <pc:sldMasterMk cId="2460954070" sldId="2147483660"/>
              <pc:sldLayoutMk cId="1203092039" sldId="2147483692"/>
              <ac:spMk id="4" creationId="{00000000-0000-0000-0000-000000000000}"/>
            </ac:spMkLst>
          </pc:spChg>
        </pc:sldLayoutChg>
      </pc:sldMasterChg>
      <pc:sldMasterChg chg="modSp add addSldLayout">
        <pc:chgData name="MICHELE BOTTAZZI" userId="S::m.bottazzi@cineca.it::331d8ccc-130b-4b63-997c-81d8e83cf9b4" providerId="AD" clId="Web-{72571C06-2DEC-43A1-92F6-49FBAAAFFAA2}" dt="2021-06-16T10:47:47.380" v="6"/>
        <pc:sldMasterMkLst>
          <pc:docMk/>
          <pc:sldMasterMk cId="67826438" sldId="2147483664"/>
        </pc:sldMasterMkLst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asterMk cId="67826438" sldId="2147483664"/>
            <ac:spMk id="20" creationId="{31B5ABB6-7BFC-9348-9B68-1AB37DF019B2}"/>
          </ac:spMkLst>
        </pc:spChg>
        <pc:picChg chg="mod">
          <ac:chgData name="MICHELE BOTTAZZI" userId="S::m.bottazzi@cineca.it::331d8ccc-130b-4b63-997c-81d8e83cf9b4" providerId="AD" clId="Web-{72571C06-2DEC-43A1-92F6-49FBAAAFFAA2}" dt="2021-06-16T10:47:47.380" v="6"/>
          <ac:picMkLst>
            <pc:docMk/>
            <pc:sldMasterMk cId="67826438" sldId="2147483664"/>
            <ac:picMk id="3" creationId="{3763EEB4-0AF5-0943-BBCA-8ADA53262A2C}"/>
          </ac:picMkLst>
        </pc:picChg>
        <pc:picChg chg="mod">
          <ac:chgData name="MICHELE BOTTAZZI" userId="S::m.bottazzi@cineca.it::331d8ccc-130b-4b63-997c-81d8e83cf9b4" providerId="AD" clId="Web-{72571C06-2DEC-43A1-92F6-49FBAAAFFAA2}" dt="2021-06-16T10:47:47.380" v="6"/>
          <ac:picMkLst>
            <pc:docMk/>
            <pc:sldMasterMk cId="67826438" sldId="2147483664"/>
            <ac:picMk id="13" creationId="{FC164BF2-FE46-D34C-B14F-081C1D3E94F2}"/>
          </ac:picMkLst>
        </pc:picChg>
        <pc:picChg chg="mod">
          <ac:chgData name="MICHELE BOTTAZZI" userId="S::m.bottazzi@cineca.it::331d8ccc-130b-4b63-997c-81d8e83cf9b4" providerId="AD" clId="Web-{72571C06-2DEC-43A1-92F6-49FBAAAFFAA2}" dt="2021-06-16T10:47:47.380" v="6"/>
          <ac:picMkLst>
            <pc:docMk/>
            <pc:sldMasterMk cId="67826438" sldId="2147483664"/>
            <ac:picMk id="15" creationId="{C1410898-9270-3F41-B82A-E2897F95022C}"/>
          </ac:picMkLst>
        </pc:picChg>
        <pc:picChg chg="mod">
          <ac:chgData name="MICHELE BOTTAZZI" userId="S::m.bottazzi@cineca.it::331d8ccc-130b-4b63-997c-81d8e83cf9b4" providerId="AD" clId="Web-{72571C06-2DEC-43A1-92F6-49FBAAAFFAA2}" dt="2021-06-16T10:47:47.380" v="6"/>
          <ac:picMkLst>
            <pc:docMk/>
            <pc:sldMasterMk cId="67826438" sldId="2147483664"/>
            <ac:picMk id="19" creationId="{BF60C5BB-E934-1A4C-936A-776E7C2BC606}"/>
          </ac:picMkLst>
        </pc:picChg>
        <pc:sldLayoutChg chg="add">
          <pc:chgData name="MICHELE BOTTAZZI" userId="S::m.bottazzi@cineca.it::331d8ccc-130b-4b63-997c-81d8e83cf9b4" providerId="AD" clId="Web-{72571C06-2DEC-43A1-92F6-49FBAAAFFAA2}" dt="2021-06-16T10:47:17.629" v="5"/>
          <pc:sldLayoutMkLst>
            <pc:docMk/>
            <pc:sldMasterMk cId="67826438" sldId="2147483664"/>
            <pc:sldLayoutMk cId="336313472" sldId="2147483675"/>
          </pc:sldLayoutMkLst>
        </pc:sldLayoutChg>
      </pc:sldMasterChg>
      <pc:sldMasterChg chg="modSp add addSldLayout">
        <pc:chgData name="MICHELE BOTTAZZI" userId="S::m.bottazzi@cineca.it::331d8ccc-130b-4b63-997c-81d8e83cf9b4" providerId="AD" clId="Web-{72571C06-2DEC-43A1-92F6-49FBAAAFFAA2}" dt="2021-06-16T10:47:47.380" v="6"/>
        <pc:sldMasterMkLst>
          <pc:docMk/>
          <pc:sldMasterMk cId="404945850" sldId="2147483690"/>
        </pc:sldMasterMkLst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asterMk cId="404945850" sldId="2147483690"/>
            <ac:spMk id="15" creationId="{66395E1E-A66F-3949-B7D3-89AB2502BD97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asterMk cId="404945850" sldId="2147483690"/>
            <ac:spMk id="16" creationId="{71802801-C7C6-9A4C-BCA3-19E71A55D54D}"/>
          </ac:spMkLst>
        </pc:spChg>
        <pc:picChg chg="mod">
          <ac:chgData name="MICHELE BOTTAZZI" userId="S::m.bottazzi@cineca.it::331d8ccc-130b-4b63-997c-81d8e83cf9b4" providerId="AD" clId="Web-{72571C06-2DEC-43A1-92F6-49FBAAAFFAA2}" dt="2021-06-16T10:47:47.380" v="6"/>
          <ac:picMkLst>
            <pc:docMk/>
            <pc:sldMasterMk cId="404945850" sldId="2147483690"/>
            <ac:picMk id="10" creationId="{2E203C8D-07BD-2547-9A1C-3F3F948ED6CF}"/>
          </ac:picMkLst>
        </pc:picChg>
        <pc:cxnChg chg="mod">
          <ac:chgData name="MICHELE BOTTAZZI" userId="S::m.bottazzi@cineca.it::331d8ccc-130b-4b63-997c-81d8e83cf9b4" providerId="AD" clId="Web-{72571C06-2DEC-43A1-92F6-49FBAAAFFAA2}" dt="2021-06-16T10:47:47.380" v="6"/>
          <ac:cxnSpMkLst>
            <pc:docMk/>
            <pc:sldMasterMk cId="404945850" sldId="2147483690"/>
            <ac:cxnSpMk id="11" creationId="{6A4EA821-7087-8E44-B8A1-198454B936C2}"/>
          </ac:cxnSpMkLst>
        </pc:cxnChg>
        <pc:sldLayoutChg chg="add">
          <pc:chgData name="MICHELE BOTTAZZI" userId="S::m.bottazzi@cineca.it::331d8ccc-130b-4b63-997c-81d8e83cf9b4" providerId="AD" clId="Web-{72571C06-2DEC-43A1-92F6-49FBAAAFFAA2}" dt="2021-06-16T10:47:17.129" v="4"/>
          <pc:sldLayoutMkLst>
            <pc:docMk/>
            <pc:sldMasterMk cId="404945850" sldId="2147483690"/>
            <pc:sldLayoutMk cId="650898782" sldId="2147483691"/>
          </pc:sldLayoutMkLst>
        </pc:sldLayoutChg>
      </pc:sldMasterChg>
      <pc:sldMasterChg chg="add addSldLayout modSldLayout">
        <pc:chgData name="MICHELE BOTTAZZI" userId="S::m.bottazzi@cineca.it::331d8ccc-130b-4b63-997c-81d8e83cf9b4" providerId="AD" clId="Web-{72571C06-2DEC-43A1-92F6-49FBAAAFFAA2}" dt="2021-06-16T10:47:47.645" v="7"/>
        <pc:sldMasterMkLst>
          <pc:docMk/>
          <pc:sldMasterMk cId="1006079605" sldId="2147483693"/>
        </pc:sldMasterMkLst>
        <pc:sldLayoutChg chg="add mod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1006079605" sldId="2147483693"/>
            <pc:sldLayoutMk cId="1535035462" sldId="2147483694"/>
          </pc:sldLayoutMkLst>
        </pc:sldLayoutChg>
        <pc:sldLayoutChg chg="add mod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1006079605" sldId="2147483693"/>
            <pc:sldLayoutMk cId="2841350037" sldId="2147483695"/>
          </pc:sldLayoutMkLst>
        </pc:sldLayoutChg>
        <pc:sldLayoutChg chg="add mod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1006079605" sldId="2147483693"/>
            <pc:sldLayoutMk cId="3501528517" sldId="2147483696"/>
          </pc:sldLayoutMkLst>
        </pc:sldLayoutChg>
        <pc:sldLayoutChg chg="add mod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1006079605" sldId="2147483693"/>
            <pc:sldLayoutMk cId="3313613540" sldId="2147483697"/>
          </pc:sldLayoutMkLst>
        </pc:sldLayoutChg>
        <pc:sldLayoutChg chg="add mod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1006079605" sldId="2147483693"/>
            <pc:sldLayoutMk cId="2742312755" sldId="2147483698"/>
          </pc:sldLayoutMkLst>
        </pc:sldLayoutChg>
        <pc:sldLayoutChg chg="add mod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1006079605" sldId="2147483693"/>
            <pc:sldLayoutMk cId="2793166682" sldId="2147483699"/>
          </pc:sldLayoutMkLst>
        </pc:sldLayoutChg>
        <pc:sldLayoutChg chg="add mod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1006079605" sldId="2147483693"/>
            <pc:sldLayoutMk cId="506285086" sldId="2147483700"/>
          </pc:sldLayoutMkLst>
        </pc:sldLayoutChg>
        <pc:sldLayoutChg chg="add mod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1006079605" sldId="2147483693"/>
            <pc:sldLayoutMk cId="4090598450" sldId="2147483701"/>
          </pc:sldLayoutMkLst>
        </pc:sldLayoutChg>
        <pc:sldLayoutChg chg="add mod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1006079605" sldId="2147483693"/>
            <pc:sldLayoutMk cId="1392070565" sldId="2147483702"/>
          </pc:sldLayoutMkLst>
        </pc:sldLayoutChg>
        <pc:sldLayoutChg chg="add mod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1006079605" sldId="2147483693"/>
            <pc:sldLayoutMk cId="1761730564" sldId="2147483703"/>
          </pc:sldLayoutMkLst>
        </pc:sldLayoutChg>
        <pc:sldLayoutChg chg="add mod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1006079605" sldId="2147483693"/>
            <pc:sldLayoutMk cId="740834380" sldId="2147483704"/>
          </pc:sldLayoutMkLst>
        </pc:sldLayoutChg>
        <pc:sldLayoutChg chg="add mod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1006079605" sldId="2147483693"/>
            <pc:sldLayoutMk cId="3811587847" sldId="2147483705"/>
          </pc:sldLayoutMkLst>
        </pc:sldLayoutChg>
        <pc:sldLayoutChg chg="add mod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1006079605" sldId="2147483693"/>
            <pc:sldLayoutMk cId="3396165534" sldId="2147483706"/>
          </pc:sldLayoutMkLst>
        </pc:sldLayoutChg>
        <pc:sldLayoutChg chg="add mod replId">
          <pc:chgData name="MICHELE BOTTAZZI" userId="S::m.bottazzi@cineca.it::331d8ccc-130b-4b63-997c-81d8e83cf9b4" providerId="AD" clId="Web-{72571C06-2DEC-43A1-92F6-49FBAAAFFAA2}" dt="2021-06-16T10:47:47.645" v="7"/>
          <pc:sldLayoutMkLst>
            <pc:docMk/>
            <pc:sldMasterMk cId="1006079605" sldId="2147483693"/>
            <pc:sldLayoutMk cId="1570121785" sldId="2147483707"/>
          </pc:sldLayoutMkLst>
        </pc:sldLayoutChg>
      </pc:sldMasterChg>
      <pc:sldMasterChg chg="add addSldLayout">
        <pc:chgData name="MICHELE BOTTAZZI" userId="S::m.bottazzi@cineca.it::331d8ccc-130b-4b63-997c-81d8e83cf9b4" providerId="AD" clId="Web-{72571C06-2DEC-43A1-92F6-49FBAAAFFAA2}" dt="2021-06-16T10:49:27.429" v="14"/>
        <pc:sldMasterMkLst>
          <pc:docMk/>
          <pc:sldMasterMk cId="2246909722" sldId="2147483708"/>
        </pc:sldMasterMkLst>
        <pc:sldLayoutChg chg="add">
          <pc:chgData name="MICHELE BOTTAZZI" userId="S::m.bottazzi@cineca.it::331d8ccc-130b-4b63-997c-81d8e83cf9b4" providerId="AD" clId="Web-{72571C06-2DEC-43A1-92F6-49FBAAAFFAA2}" dt="2021-06-16T10:49:27.429" v="14"/>
          <pc:sldLayoutMkLst>
            <pc:docMk/>
            <pc:sldMasterMk cId="2246909722" sldId="2147483708"/>
            <pc:sldLayoutMk cId="1824724450" sldId="2147483709"/>
          </pc:sldLayoutMkLst>
        </pc:sldLayoutChg>
      </pc:sldMasterChg>
      <pc:sldMasterChg chg="add addSldLayout">
        <pc:chgData name="MICHELE BOTTAZZI" userId="S::m.bottazzi@cineca.it::331d8ccc-130b-4b63-997c-81d8e83cf9b4" providerId="AD" clId="Web-{72571C06-2DEC-43A1-92F6-49FBAAAFFAA2}" dt="2021-06-16T10:49:27.742" v="17"/>
        <pc:sldMasterMkLst>
          <pc:docMk/>
          <pc:sldMasterMk cId="404945850" sldId="2147483710"/>
        </pc:sldMasterMkLst>
        <pc:sldLayoutChg chg="add">
          <pc:chgData name="MICHELE BOTTAZZI" userId="S::m.bottazzi@cineca.it::331d8ccc-130b-4b63-997c-81d8e83cf9b4" providerId="AD" clId="Web-{72571C06-2DEC-43A1-92F6-49FBAAAFFAA2}" dt="2021-06-16T10:49:27.742" v="17"/>
          <pc:sldLayoutMkLst>
            <pc:docMk/>
            <pc:sldMasterMk cId="404945850" sldId="2147483710"/>
            <pc:sldLayoutMk cId="650898782" sldId="2147483711"/>
          </pc:sldLayoutMkLst>
        </pc:sldLayoutChg>
      </pc:sldMasterChg>
      <pc:sldMasterChg chg="add addSldLayout">
        <pc:chgData name="MICHELE BOTTAZZI" userId="S::m.bottazzi@cineca.it::331d8ccc-130b-4b63-997c-81d8e83cf9b4" providerId="AD" clId="Web-{72571C06-2DEC-43A1-92F6-49FBAAAFFAA2}" dt="2021-06-16T10:49:28.039" v="18"/>
        <pc:sldMasterMkLst>
          <pc:docMk/>
          <pc:sldMasterMk cId="67826438" sldId="2147483712"/>
        </pc:sldMasterMkLst>
        <pc:sldLayoutChg chg="add">
          <pc:chgData name="MICHELE BOTTAZZI" userId="S::m.bottazzi@cineca.it::331d8ccc-130b-4b63-997c-81d8e83cf9b4" providerId="AD" clId="Web-{72571C06-2DEC-43A1-92F6-49FBAAAFFAA2}" dt="2021-06-16T10:49:28.039" v="18"/>
          <pc:sldLayoutMkLst>
            <pc:docMk/>
            <pc:sldMasterMk cId="67826438" sldId="2147483712"/>
            <pc:sldLayoutMk cId="336313472" sldId="2147483713"/>
          </pc:sldLayoutMkLst>
        </pc:sldLayoutChg>
      </pc:sldMasterChg>
      <pc:sldMasterChg chg="modSp add addSldLayout">
        <pc:chgData name="MICHELE BOTTAZZI" userId="S::m.bottazzi@cineca.it::331d8ccc-130b-4b63-997c-81d8e83cf9b4" providerId="AD" clId="Web-{72571C06-2DEC-43A1-92F6-49FBAAAFFAA2}" dt="2021-06-16T10:47:47.380" v="6"/>
        <pc:sldMasterMkLst>
          <pc:docMk/>
          <pc:sldMasterMk cId="2246909722" sldId="2147483714"/>
        </pc:sldMasterMkLst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asterMk cId="2246909722" sldId="2147483714"/>
            <ac:spMk id="7" creationId="{00000000-0000-0000-0000-000000000000}"/>
          </ac:spMkLst>
        </pc:spChg>
        <pc:spChg chg="mod">
          <ac:chgData name="MICHELE BOTTAZZI" userId="S::m.bottazzi@cineca.it::331d8ccc-130b-4b63-997c-81d8e83cf9b4" providerId="AD" clId="Web-{72571C06-2DEC-43A1-92F6-49FBAAAFFAA2}" dt="2021-06-16T10:47:47.380" v="6"/>
          <ac:spMkLst>
            <pc:docMk/>
            <pc:sldMasterMk cId="2246909722" sldId="2147483714"/>
            <ac:spMk id="12" creationId="{00000000-0000-0000-0000-000000000000}"/>
          </ac:spMkLst>
        </pc:spChg>
        <pc:picChg chg="mod">
          <ac:chgData name="MICHELE BOTTAZZI" userId="S::m.bottazzi@cineca.it::331d8ccc-130b-4b63-997c-81d8e83cf9b4" providerId="AD" clId="Web-{72571C06-2DEC-43A1-92F6-49FBAAAFFAA2}" dt="2021-06-16T10:47:47.380" v="6"/>
          <ac:picMkLst>
            <pc:docMk/>
            <pc:sldMasterMk cId="2246909722" sldId="2147483714"/>
            <ac:picMk id="3" creationId="{0775BD86-F916-A749-B2D4-B8C408274476}"/>
          </ac:picMkLst>
        </pc:picChg>
        <pc:cxnChg chg="mod">
          <ac:chgData name="MICHELE BOTTAZZI" userId="S::m.bottazzi@cineca.it::331d8ccc-130b-4b63-997c-81d8e83cf9b4" providerId="AD" clId="Web-{72571C06-2DEC-43A1-92F6-49FBAAAFFAA2}" dt="2021-06-16T10:47:47.380" v="6"/>
          <ac:cxnSpMkLst>
            <pc:docMk/>
            <pc:sldMasterMk cId="2246909722" sldId="2147483714"/>
            <ac:cxnSpMk id="8" creationId="{23FA31B2-2D76-B148-A2F9-BC1728E49159}"/>
          </ac:cxnSpMkLst>
        </pc:cxnChg>
        <pc:sldLayoutChg chg="add">
          <pc:chgData name="MICHELE BOTTAZZI" userId="S::m.bottazzi@cineca.it::331d8ccc-130b-4b63-997c-81d8e83cf9b4" providerId="AD" clId="Web-{72571C06-2DEC-43A1-92F6-49FBAAAFFAA2}" dt="2021-06-16T10:47:16.770" v="1"/>
          <pc:sldLayoutMkLst>
            <pc:docMk/>
            <pc:sldMasterMk cId="2246909722" sldId="2147483714"/>
            <pc:sldLayoutMk cId="1824724450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8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/>
          <a:p>
            <a:fld id="{35265F9C-E40F-B94F-975C-87C309FC9BF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2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89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66395E1E-A66F-3949-B7D3-89AB2502BD97}"/>
              </a:ext>
            </a:extLst>
          </p:cNvPr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rgbClr val="6C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1802801-C7C6-9A4C-BCA3-19E71A55D54D}"/>
              </a:ext>
            </a:extLst>
          </p:cNvPr>
          <p:cNvSpPr/>
          <p:nvPr userDrawn="1"/>
        </p:nvSpPr>
        <p:spPr>
          <a:xfrm rot="21282699">
            <a:off x="-596900" y="-1136355"/>
            <a:ext cx="11036300" cy="204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E203C8D-07BD-2547-9A1C-3F3F948ED6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-354289"/>
            <a:ext cx="2813582" cy="1990584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6A4EA821-7087-8E44-B8A1-198454B936C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0702"/>
            <a:ext cx="9144000" cy="83440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763EEB4-0AF5-0943-BBCA-8ADA53262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0513" y="566088"/>
            <a:ext cx="9904396" cy="557122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31B5ABB6-7BFC-9348-9B68-1AB37DF019B2}"/>
              </a:ext>
            </a:extLst>
          </p:cNvPr>
          <p:cNvSpPr/>
          <p:nvPr userDrawn="1"/>
        </p:nvSpPr>
        <p:spPr>
          <a:xfrm>
            <a:off x="-500513" y="566088"/>
            <a:ext cx="9904396" cy="557122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C164BF2-FE46-D34C-B14F-081C1D3E94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9144000" cy="167440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1410898-9270-3F41-B82A-E2897F9502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14619"/>
            <a:ext cx="9144000" cy="177226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F60C5BB-E934-1A4C-936A-776E7C2BC60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3645" y="1674409"/>
            <a:ext cx="3638040" cy="15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80515" y="6347301"/>
            <a:ext cx="3134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0" i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2939" y="6347302"/>
            <a:ext cx="2133600" cy="276998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 b="0" i="0">
                <a:ln>
                  <a:noFill/>
                </a:ln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fld id="{35265F9C-E40F-B94F-975C-87C309FC9BF5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775BD86-F916-A749-B2D4-B8C408274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354289"/>
            <a:ext cx="2813582" cy="1990584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23FA31B2-2D76-B148-A2F9-BC1728E4915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4253"/>
            <a:ext cx="9144000" cy="88624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0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66395E1E-A66F-3949-B7D3-89AB2502BD97}"/>
              </a:ext>
            </a:extLst>
          </p:cNvPr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rgbClr val="6C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1802801-C7C6-9A4C-BCA3-19E71A55D54D}"/>
              </a:ext>
            </a:extLst>
          </p:cNvPr>
          <p:cNvSpPr/>
          <p:nvPr userDrawn="1"/>
        </p:nvSpPr>
        <p:spPr>
          <a:xfrm rot="21282699">
            <a:off x="-596900" y="-1136355"/>
            <a:ext cx="11036300" cy="204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E203C8D-07BD-2547-9A1C-3F3F948ED6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354289"/>
            <a:ext cx="2813582" cy="1990584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6A4EA821-7087-8E44-B8A1-198454B936C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0700"/>
            <a:ext cx="9144000" cy="83440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763EEB4-0AF5-0943-BBCA-8ADA53262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0513" y="566086"/>
            <a:ext cx="9904396" cy="557122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31B5ABB6-7BFC-9348-9B68-1AB37DF019B2}"/>
              </a:ext>
            </a:extLst>
          </p:cNvPr>
          <p:cNvSpPr/>
          <p:nvPr userDrawn="1"/>
        </p:nvSpPr>
        <p:spPr>
          <a:xfrm>
            <a:off x="-500513" y="566086"/>
            <a:ext cx="9904396" cy="557122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C164BF2-FE46-D34C-B14F-081C1D3E94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67440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1410898-9270-3F41-B82A-E2897F9502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14619"/>
            <a:ext cx="9144000" cy="177226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F60C5BB-E934-1A4C-936A-776E7C2BC60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3645" y="1674407"/>
            <a:ext cx="3638040" cy="15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7655" y="3118334"/>
            <a:ext cx="720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Regular"/>
              </a:rPr>
              <a:t>Giugno</a:t>
            </a: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Regular"/>
              </a:rPr>
              <a:t>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765" y="3666363"/>
            <a:ext cx="721865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METEO-HUB: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Formazione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per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i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Centri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funzionali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regionali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e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servizi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ARPA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settore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meteo</a:t>
            </a:r>
            <a:endParaRPr lang="en-US" sz="2400" b="1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4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o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683" y="5060080"/>
            <a:ext cx="6711307" cy="5186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Lato Regular"/>
              </a:rPr>
              <a:t>Michele Bottazzi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Lato Regular"/>
              </a:rPr>
              <a:t>Gian Franco Marras</a:t>
            </a:r>
            <a:endParaRPr lang="en-US" sz="120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9746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  <a:cs typeface="+mn-lt"/>
              </a:rPr>
              <a:t>New HPC system: Galileo100</a:t>
            </a:r>
            <a:endParaRPr lang="it-IT">
              <a:solidFill>
                <a:srgbClr val="40AFE3"/>
              </a:solidFill>
              <a:cs typeface="Calibri"/>
            </a:endParaRPr>
          </a:p>
        </p:txBody>
      </p:sp>
      <p:pic>
        <p:nvPicPr>
          <p:cNvPr id="3" name="Immagine 5">
            <a:extLst>
              <a:ext uri="{FF2B5EF4-FFF2-40B4-BE49-F238E27FC236}">
                <a16:creationId xmlns:a16="http://schemas.microsoft.com/office/drawing/2014/main" id="{B96E2E95-E4F9-476D-8213-4736D0338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5" y="1666642"/>
            <a:ext cx="8375725" cy="452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3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  <a:cs typeface="+mn-lt"/>
              </a:rPr>
              <a:t>New HPC system: Galileo100</a:t>
            </a:r>
            <a:endParaRPr lang="it-IT">
              <a:solidFill>
                <a:srgbClr val="40AFE3"/>
              </a:solidFill>
              <a:cs typeface="Calibri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E4C1805A-C282-4FD9-B9D4-FB299EC469D0}"/>
              </a:ext>
            </a:extLst>
          </p:cNvPr>
          <p:cNvSpPr txBox="1">
            <a:spLocks/>
          </p:cNvSpPr>
          <p:nvPr/>
        </p:nvSpPr>
        <p:spPr>
          <a:xfrm>
            <a:off x="388019" y="1718678"/>
            <a:ext cx="8354594" cy="435133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ea typeface="+mn-lt"/>
                <a:cs typeface="+mn-lt"/>
              </a:rPr>
              <a:t>Scalable Compute:</a:t>
            </a:r>
            <a:endParaRPr lang="it-IT">
              <a:cs typeface="Calibri" panose="020F0502020204030204"/>
            </a:endParaRPr>
          </a:p>
          <a:p>
            <a:pPr lvl="1"/>
            <a:r>
              <a:rPr lang="it-IT">
                <a:ea typeface="+mn-lt"/>
                <a:cs typeface="+mn-lt"/>
              </a:rPr>
              <a:t>564 computing server</a:t>
            </a:r>
            <a:endParaRPr lang="it-IT">
              <a:cs typeface="Calibri"/>
            </a:endParaRPr>
          </a:p>
          <a:p>
            <a:r>
              <a:rPr lang="it-IT" b="1">
                <a:ea typeface="+mn-lt"/>
                <a:cs typeface="+mn-lt"/>
              </a:rPr>
              <a:t>Cloud compute:</a:t>
            </a:r>
            <a:endParaRPr lang="it-IT"/>
          </a:p>
          <a:p>
            <a:pPr lvl="1"/>
            <a:r>
              <a:rPr lang="it-IT">
                <a:ea typeface="+mn-lt"/>
                <a:cs typeface="+mn-lt"/>
              </a:rPr>
              <a:t>77 computing server </a:t>
            </a:r>
            <a:r>
              <a:rPr lang="it-IT" err="1">
                <a:ea typeface="+mn-lt"/>
                <a:cs typeface="+mn-lt"/>
              </a:rPr>
              <a:t>OpenStack</a:t>
            </a:r>
            <a:endParaRPr lang="it-IT" err="1">
              <a:cs typeface="Calibri"/>
            </a:endParaRPr>
          </a:p>
          <a:p>
            <a:endParaRPr lang="it-IT">
              <a:cs typeface="Calibri"/>
            </a:endParaRP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227957BB-9DF7-4C76-AA8B-900CB5DEB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73783"/>
              </p:ext>
            </p:extLst>
          </p:nvPr>
        </p:nvGraphicFramePr>
        <p:xfrm>
          <a:off x="236233" y="3431636"/>
          <a:ext cx="8566061" cy="241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723">
                  <a:extLst>
                    <a:ext uri="{9D8B030D-6E8A-4147-A177-3AD203B41FA5}">
                      <a16:colId xmlns:a16="http://schemas.microsoft.com/office/drawing/2014/main" val="1360346142"/>
                    </a:ext>
                  </a:extLst>
                </a:gridCol>
                <a:gridCol w="1223723">
                  <a:extLst>
                    <a:ext uri="{9D8B030D-6E8A-4147-A177-3AD203B41FA5}">
                      <a16:colId xmlns:a16="http://schemas.microsoft.com/office/drawing/2014/main" val="2683666231"/>
                    </a:ext>
                  </a:extLst>
                </a:gridCol>
                <a:gridCol w="1223723">
                  <a:extLst>
                    <a:ext uri="{9D8B030D-6E8A-4147-A177-3AD203B41FA5}">
                      <a16:colId xmlns:a16="http://schemas.microsoft.com/office/drawing/2014/main" val="1699689430"/>
                    </a:ext>
                  </a:extLst>
                </a:gridCol>
                <a:gridCol w="1223723">
                  <a:extLst>
                    <a:ext uri="{9D8B030D-6E8A-4147-A177-3AD203B41FA5}">
                      <a16:colId xmlns:a16="http://schemas.microsoft.com/office/drawing/2014/main" val="4219850838"/>
                    </a:ext>
                  </a:extLst>
                </a:gridCol>
                <a:gridCol w="1223723">
                  <a:extLst>
                    <a:ext uri="{9D8B030D-6E8A-4147-A177-3AD203B41FA5}">
                      <a16:colId xmlns:a16="http://schemas.microsoft.com/office/drawing/2014/main" val="673789140"/>
                    </a:ext>
                  </a:extLst>
                </a:gridCol>
                <a:gridCol w="1223723">
                  <a:extLst>
                    <a:ext uri="{9D8B030D-6E8A-4147-A177-3AD203B41FA5}">
                      <a16:colId xmlns:a16="http://schemas.microsoft.com/office/drawing/2014/main" val="2630161883"/>
                    </a:ext>
                  </a:extLst>
                </a:gridCol>
                <a:gridCol w="1223723">
                  <a:extLst>
                    <a:ext uri="{9D8B030D-6E8A-4147-A177-3AD203B41FA5}">
                      <a16:colId xmlns:a16="http://schemas.microsoft.com/office/drawing/2014/main" val="3922191304"/>
                    </a:ext>
                  </a:extLst>
                </a:gridCol>
              </a:tblGrid>
              <a:tr h="8699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Architecture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Cores </a:t>
                      </a:r>
                      <a:endParaRPr lang="it-IT" sz="20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per </a:t>
                      </a:r>
                      <a:endParaRPr lang="it-IT" sz="20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CPU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 err="1">
                          <a:effectLst/>
                        </a:rPr>
                        <a:t>CPUs</a:t>
                      </a:r>
                      <a:endParaRPr lang="it-IT" sz="2000" err="1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per </a:t>
                      </a:r>
                      <a:endParaRPr lang="it-IT" sz="20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 err="1">
                          <a:effectLst/>
                        </a:rPr>
                        <a:t>node</a:t>
                      </a:r>
                      <a:endParaRPr lang="it-IT" sz="2000" err="1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Tot. </a:t>
                      </a:r>
                      <a:endParaRPr lang="it-IT" sz="20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n of cores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 err="1">
                          <a:effectLst/>
                        </a:rPr>
                        <a:t>Freq</a:t>
                      </a:r>
                      <a:r>
                        <a:rPr lang="it-IT" sz="2000" u="none" strike="noStrike">
                          <a:effectLst/>
                        </a:rPr>
                        <a:t>.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 err="1">
                          <a:effectLst/>
                        </a:rPr>
                        <a:t>Freq</a:t>
                      </a:r>
                      <a:r>
                        <a:rPr lang="it-IT" sz="2000" u="none" strike="noStrike">
                          <a:effectLst/>
                        </a:rPr>
                        <a:t>. max</a:t>
                      </a:r>
                      <a:endParaRPr lang="it-IT" sz="2000">
                        <a:effectLst/>
                      </a:endParaRPr>
                    </a:p>
                    <a:p>
                      <a:pPr algn="ctr" fontAlgn="t"/>
                      <a:br>
                        <a:rPr lang="it-IT" sz="1100">
                          <a:effectLst/>
                        </a:rPr>
                      </a:b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 err="1">
                          <a:effectLst/>
                        </a:rPr>
                        <a:t>Instr</a:t>
                      </a:r>
                      <a:r>
                        <a:rPr lang="it-IT" sz="2000" u="none" strike="noStrike">
                          <a:effectLst/>
                        </a:rPr>
                        <a:t>. Per</a:t>
                      </a:r>
                      <a:endParaRPr lang="it-IT" sz="20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 err="1">
                          <a:effectLst/>
                        </a:rPr>
                        <a:t>Cicle</a:t>
                      </a:r>
                      <a:endParaRPr lang="it-IT" sz="2000" err="1">
                        <a:effectLst/>
                      </a:endParaRPr>
                    </a:p>
                  </a:txBody>
                  <a:tcPr marL="71438" marR="71438" marT="71438" marB="71438" anchor="ctr"/>
                </a:tc>
                <a:extLst>
                  <a:ext uri="{0D108BD9-81ED-4DB2-BD59-A6C34878D82A}">
                    <a16:rowId xmlns:a16="http://schemas.microsoft.com/office/drawing/2014/main" val="1562593406"/>
                  </a:ext>
                </a:extLst>
              </a:tr>
              <a:tr h="68349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Xeon 8260</a:t>
                      </a:r>
                      <a:endParaRPr lang="it-IT" sz="20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 err="1">
                          <a:effectLst/>
                        </a:rPr>
                        <a:t>CascadeLake</a:t>
                      </a:r>
                      <a:endParaRPr lang="it-IT" sz="2000" err="1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24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2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48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2.4 GHz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3.90 GHz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effectLst/>
                        </a:rPr>
                        <a:t>4 x AVX-512</a:t>
                      </a:r>
                      <a:endParaRPr lang="it-IT" sz="2000">
                        <a:effectLst/>
                      </a:endParaRPr>
                    </a:p>
                  </a:txBody>
                  <a:tcPr marL="71438" marR="71438" marT="71438" marB="71438" anchor="ctr"/>
                </a:tc>
                <a:extLst>
                  <a:ext uri="{0D108BD9-81ED-4DB2-BD59-A6C34878D82A}">
                    <a16:rowId xmlns:a16="http://schemas.microsoft.com/office/drawing/2014/main" val="210053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  <a:cs typeface="+mn-lt"/>
              </a:rPr>
              <a:t>Scalable Compute</a:t>
            </a:r>
            <a:endParaRPr lang="it-IT">
              <a:solidFill>
                <a:srgbClr val="40AFE3"/>
              </a:solidFill>
              <a:cs typeface="Calibri"/>
            </a:endParaRPr>
          </a:p>
        </p:txBody>
      </p:sp>
      <p:graphicFrame>
        <p:nvGraphicFramePr>
          <p:cNvPr id="3" name="Segnaposto contenuto 4">
            <a:extLst>
              <a:ext uri="{FF2B5EF4-FFF2-40B4-BE49-F238E27FC236}">
                <a16:creationId xmlns:a16="http://schemas.microsoft.com/office/drawing/2014/main" id="{1611CFC6-85B0-454E-AE4E-8DD1332394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071247"/>
              </p:ext>
            </p:extLst>
          </p:nvPr>
        </p:nvGraphicFramePr>
        <p:xfrm>
          <a:off x="622780" y="1498216"/>
          <a:ext cx="7886700" cy="5134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4922586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776547899"/>
                    </a:ext>
                  </a:extLst>
                </a:gridCol>
              </a:tblGrid>
              <a:tr h="1514475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348 standard server</a:t>
                      </a: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2x CPU 8260 Intel </a:t>
                      </a:r>
                      <a:r>
                        <a:rPr lang="it-IT" sz="1800" b="0" u="none" strike="noStrike" err="1">
                          <a:solidFill>
                            <a:schemeClr val="tx1"/>
                          </a:solidFill>
                          <a:effectLst/>
                        </a:rPr>
                        <a:t>CascadeLake</a:t>
                      </a: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, 24 core, 2.4 GHz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384 GB RAM DDR4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2933MT/s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480 GB SSD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1438" marR="71438" marT="71438" marB="71438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180 Data processing server</a:t>
                      </a:r>
                      <a:endParaRPr lang="it-IT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 2x CPU 8260 Intel </a:t>
                      </a:r>
                      <a:r>
                        <a:rPr lang="it-IT" sz="1800" b="0" u="none" strike="noStrike" err="1">
                          <a:solidFill>
                            <a:schemeClr val="tx1"/>
                          </a:solidFill>
                          <a:effectLst/>
                        </a:rPr>
                        <a:t>CascadeLake</a:t>
                      </a: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, 24 core, 2.4 GHz 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 384 GB RAM DDR4 2933MT/s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 2 TB SSD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 1.5 TB Intel Optane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1438" marR="71438" marT="71438" marB="71438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733114"/>
                  </a:ext>
                </a:extLst>
              </a:tr>
              <a:tr h="1784195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36 GPU server</a:t>
                      </a:r>
                      <a:endParaRPr lang="it-IT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2x CPU 8260 Intel </a:t>
                      </a:r>
                      <a:r>
                        <a:rPr lang="it-IT" sz="1800" u="none" strike="noStrike" err="1">
                          <a:solidFill>
                            <a:schemeClr val="tx1"/>
                          </a:solidFill>
                          <a:effectLst/>
                        </a:rPr>
                        <a:t>CascadeLake</a:t>
                      </a: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, 24 core, 2.4 GHz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384 GB RAM DDR4 2933MT/s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2 TB SSD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2x NVIDIA V100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1438" marR="71438" marT="71438" marB="71438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Storage and </a:t>
                      </a:r>
                      <a:r>
                        <a:rPr lang="it-IT" sz="1800" b="1" u="none" strike="noStrike" err="1">
                          <a:solidFill>
                            <a:schemeClr val="tx1"/>
                          </a:solidFill>
                          <a:effectLst/>
                        </a:rPr>
                        <a:t>internal</a:t>
                      </a:r>
                      <a:r>
                        <a:rPr lang="it-IT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 network:</a:t>
                      </a:r>
                      <a:endParaRPr lang="it-IT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20,5 PB </a:t>
                      </a:r>
                      <a:r>
                        <a:rPr lang="it-IT" sz="1800" u="none" strike="noStrike" err="1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 storage (LUSTRE);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5 PB di fast storage;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Switch </a:t>
                      </a:r>
                      <a:r>
                        <a:rPr lang="it-IT" sz="1800" u="none" strike="noStrike" err="1">
                          <a:solidFill>
                            <a:schemeClr val="tx1"/>
                          </a:solidFill>
                          <a:effectLst/>
                        </a:rPr>
                        <a:t>Infiniband</a:t>
                      </a: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 100 </a:t>
                      </a:r>
                      <a:r>
                        <a:rPr lang="it-IT" sz="1800" u="none" strike="noStrike" err="1">
                          <a:solidFill>
                            <a:schemeClr val="tx1"/>
                          </a:solidFill>
                          <a:effectLst/>
                        </a:rPr>
                        <a:t>Gbs</a:t>
                      </a:r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fontAlgn="t">
                        <a:lnSpc>
                          <a:spcPct val="150000"/>
                        </a:lnSpc>
                      </a:pPr>
                      <a:br>
                        <a:rPr lang="it-IT" sz="1100">
                          <a:effectLst/>
                        </a:rPr>
                      </a:b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1438" marR="71438" marT="71438" marB="71438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18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07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  <a:cs typeface="+mn-lt"/>
              </a:rPr>
              <a:t>Cloud Compute</a:t>
            </a:r>
            <a:endParaRPr lang="it-IT">
              <a:solidFill>
                <a:srgbClr val="40AFE3"/>
              </a:solidFill>
              <a:cs typeface="Calibri"/>
            </a:endParaRPr>
          </a:p>
        </p:txBody>
      </p:sp>
      <p:graphicFrame>
        <p:nvGraphicFramePr>
          <p:cNvPr id="2" name="Segnaposto contenuto 4">
            <a:extLst>
              <a:ext uri="{FF2B5EF4-FFF2-40B4-BE49-F238E27FC236}">
                <a16:creationId xmlns:a16="http://schemas.microsoft.com/office/drawing/2014/main" id="{A16C395C-6870-407B-A7B1-6D0911AE4B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887580"/>
              </p:ext>
            </p:extLst>
          </p:nvPr>
        </p:nvGraphicFramePr>
        <p:xfrm>
          <a:off x="647236" y="2468079"/>
          <a:ext cx="7886700" cy="237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15581042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913279481"/>
                    </a:ext>
                  </a:extLst>
                </a:gridCol>
              </a:tblGrid>
              <a:tr h="1285875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u="none" strike="noStrike">
                          <a:solidFill>
                            <a:schemeClr val="tx1"/>
                          </a:solidFill>
                          <a:effectLst/>
                        </a:rPr>
                        <a:t>77 standard server </a:t>
                      </a:r>
                      <a:r>
                        <a:rPr lang="it-IT" sz="2000" u="none" strike="noStrike" err="1">
                          <a:solidFill>
                            <a:schemeClr val="tx1"/>
                          </a:solidFill>
                          <a:effectLst/>
                        </a:rPr>
                        <a:t>OpenStack</a:t>
                      </a:r>
                      <a:r>
                        <a:rPr lang="it-IT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000" u="none" strike="noStrike">
                          <a:solidFill>
                            <a:schemeClr val="tx1"/>
                          </a:solidFill>
                          <a:effectLst/>
                        </a:rPr>
                        <a:t>2x CPU 8260 Intel </a:t>
                      </a:r>
                      <a:r>
                        <a:rPr lang="it-IT" sz="2000" u="none" strike="noStrike" err="1">
                          <a:solidFill>
                            <a:schemeClr val="tx1"/>
                          </a:solidFill>
                          <a:effectLst/>
                        </a:rPr>
                        <a:t>CascadeLake</a:t>
                      </a:r>
                      <a:r>
                        <a:rPr lang="it-IT" sz="2000" u="none" strike="noStrike">
                          <a:solidFill>
                            <a:schemeClr val="tx1"/>
                          </a:solidFill>
                          <a:effectLst/>
                        </a:rPr>
                        <a:t>, 24 cores, 2.4 GHz;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000" u="none" strike="noStrike">
                          <a:solidFill>
                            <a:schemeClr val="tx1"/>
                          </a:solidFill>
                          <a:effectLst/>
                        </a:rPr>
                        <a:t>768 GB RAM DDR4 2933MT/s; 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000" u="none" strike="noStrike">
                          <a:solidFill>
                            <a:schemeClr val="tx1"/>
                          </a:solidFill>
                          <a:effectLst/>
                        </a:rPr>
                        <a:t>2 TB SSD;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1438" marR="71438" marT="71438" marB="71438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Storage and </a:t>
                      </a:r>
                      <a:r>
                        <a:rPr lang="it-IT" sz="2000" b="1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internal</a:t>
                      </a:r>
                      <a:r>
                        <a:rPr lang="it-IT" sz="20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network:</a:t>
                      </a:r>
                      <a:endParaRPr lang="it-IT" sz="20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,Sans-Serif"/>
                        <a:buChar char="•"/>
                      </a:pPr>
                      <a:r>
                        <a:rPr lang="it-IT" sz="20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PB CEPH storage dedicate High Performance (full </a:t>
                      </a:r>
                      <a:r>
                        <a:rPr lang="it-IT" sz="20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NVMe</a:t>
                      </a:r>
                      <a:r>
                        <a:rPr lang="it-IT" sz="20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/SSD)</a:t>
                      </a:r>
                      <a:endParaRPr lang="en-US" sz="20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,Sans-Serif"/>
                        <a:buChar char="•"/>
                      </a:pPr>
                      <a:r>
                        <a:rPr lang="it-IT" sz="20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Switch Ethernet 100 </a:t>
                      </a:r>
                      <a:r>
                        <a:rPr lang="it-IT" sz="20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Gbs</a:t>
                      </a:r>
                      <a:r>
                        <a:rPr lang="it-IT" sz="20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;</a:t>
                      </a:r>
                      <a:endParaRPr lang="en-US" sz="20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38" marR="71438" marT="71438" marB="71438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427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39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57B628-EBD9-4951-9CE7-9316EB4F0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28218-DC65-46AC-A362-1D8258DF0561}"/>
              </a:ext>
            </a:extLst>
          </p:cNvPr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  <a:cs typeface="Calibri"/>
              </a:rPr>
              <a:t>MISTRAL in numeri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DC66B-C6C4-4E77-B6B5-6AAACEDD984F}"/>
              </a:ext>
            </a:extLst>
          </p:cNvPr>
          <p:cNvSpPr txBox="1"/>
          <p:nvPr/>
        </p:nvSpPr>
        <p:spPr>
          <a:xfrm>
            <a:off x="375425" y="1527717"/>
            <a:ext cx="8318808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cs typeface="Calibri"/>
              </a:rPr>
              <a:t>Ore di </a:t>
            </a:r>
            <a:r>
              <a:rPr lang="en-US" sz="2000" b="1" err="1">
                <a:cs typeface="Calibri"/>
              </a:rPr>
              <a:t>calcolo</a:t>
            </a:r>
            <a:r>
              <a:rPr lang="en-US" sz="2000" b="1">
                <a:cs typeface="Calibri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200K ore </a:t>
            </a:r>
            <a:r>
              <a:rPr lang="en-US" sz="2000" err="1">
                <a:cs typeface="Calibri"/>
              </a:rPr>
              <a:t>giornaliere</a:t>
            </a:r>
            <a:r>
              <a:rPr lang="en-US" sz="2000">
                <a:cs typeface="Calibri"/>
              </a:rPr>
              <a:t> per </a:t>
            </a:r>
            <a:r>
              <a:rPr lang="en-US" sz="2000" err="1">
                <a:cs typeface="Calibri"/>
              </a:rPr>
              <a:t>catene</a:t>
            </a:r>
            <a:r>
              <a:rPr lang="en-US" sz="2000">
                <a:cs typeface="Calibri"/>
              </a:rPr>
              <a:t> operative </a:t>
            </a:r>
            <a:r>
              <a:rPr lang="en-US" sz="2000" err="1">
                <a:cs typeface="Calibri"/>
              </a:rPr>
              <a:t>arpa</a:t>
            </a:r>
            <a:r>
              <a:rPr lang="en-US" sz="2000">
                <a:cs typeface="Calibri"/>
              </a:rPr>
              <a:t>;</a:t>
            </a:r>
          </a:p>
          <a:p>
            <a:endParaRPr lang="en-US" sz="2000">
              <a:cs typeface="Calibri"/>
            </a:endParaRPr>
          </a:p>
          <a:p>
            <a:r>
              <a:rPr lang="en-US" sz="2000" b="1">
                <a:ea typeface="+mn-lt"/>
                <a:cs typeface="+mn-lt"/>
              </a:rPr>
              <a:t>Dati </a:t>
            </a:r>
            <a:r>
              <a:rPr lang="en-US" sz="2000" b="1" err="1">
                <a:ea typeface="+mn-lt"/>
                <a:cs typeface="+mn-lt"/>
              </a:rPr>
              <a:t>prodotti</a:t>
            </a:r>
            <a:r>
              <a:rPr lang="en-US" sz="2000" b="1">
                <a:ea typeface="+mn-lt"/>
                <a:cs typeface="+mn-lt"/>
              </a:rPr>
              <a:t>:</a:t>
            </a:r>
            <a:endParaRPr lang="en-US" sz="2000" b="1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~1.5 Tb </a:t>
            </a:r>
            <a:r>
              <a:rPr lang="en-US" sz="2000" err="1">
                <a:cs typeface="Calibri"/>
              </a:rPr>
              <a:t>dati</a:t>
            </a:r>
            <a:r>
              <a:rPr lang="en-US" sz="2000">
                <a:cs typeface="Calibri"/>
              </a:rPr>
              <a:t> scratch </a:t>
            </a:r>
            <a:r>
              <a:rPr lang="en-US" sz="2000" err="1">
                <a:cs typeface="Calibri"/>
              </a:rPr>
              <a:t>prodotti</a:t>
            </a:r>
            <a:r>
              <a:rPr lang="en-US" sz="2000">
                <a:cs typeface="Calibri"/>
              </a:rPr>
              <a:t> Forecast </a:t>
            </a:r>
            <a:r>
              <a:rPr lang="en-US" sz="2000" err="1">
                <a:cs typeface="Calibri"/>
              </a:rPr>
              <a:t>Arpae</a:t>
            </a:r>
            <a:r>
              <a:rPr lang="en-US" sz="2000">
                <a:cs typeface="Calibri"/>
              </a:rPr>
              <a:t> (COSMO 5, COSMO 2 e IFF)</a:t>
            </a:r>
          </a:p>
          <a:p>
            <a:endParaRPr lang="en-US" sz="2000">
              <a:cs typeface="Calibri"/>
            </a:endParaRPr>
          </a:p>
          <a:p>
            <a:r>
              <a:rPr lang="en-US" sz="2000" b="1" err="1">
                <a:cs typeface="Calibri"/>
              </a:rPr>
              <a:t>Mappe</a:t>
            </a:r>
            <a:r>
              <a:rPr lang="en-US" sz="2000" b="1">
                <a:cs typeface="Calibri"/>
              </a:rPr>
              <a:t> </a:t>
            </a:r>
            <a:r>
              <a:rPr lang="en-US" sz="2000" b="1" err="1">
                <a:cs typeface="Calibri"/>
              </a:rPr>
              <a:t>statiche</a:t>
            </a:r>
            <a:r>
              <a:rPr lang="en-US" sz="2000" b="1">
                <a:cs typeface="Calibri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~20 </a:t>
            </a:r>
            <a:r>
              <a:rPr lang="en-US" sz="2000" err="1">
                <a:ea typeface="+mn-lt"/>
                <a:cs typeface="+mn-lt"/>
              </a:rPr>
              <a:t>mila</a:t>
            </a:r>
            <a:r>
              <a:rPr lang="en-US" sz="2000">
                <a:ea typeface="+mn-lt"/>
                <a:cs typeface="+mn-lt"/>
              </a:rPr>
              <a:t> al </a:t>
            </a:r>
            <a:r>
              <a:rPr lang="en-US" sz="2000" err="1">
                <a:ea typeface="+mn-lt"/>
                <a:cs typeface="+mn-lt"/>
              </a:rPr>
              <a:t>giorno</a:t>
            </a:r>
            <a:r>
              <a:rPr lang="en-US" sz="2000">
                <a:ea typeface="+mn-lt"/>
                <a:cs typeface="+mn-lt"/>
              </a:rPr>
              <a:t> (10K +10K) </a:t>
            </a:r>
            <a:r>
              <a:rPr lang="en-US" sz="2000" err="1">
                <a:cs typeface="Calibri"/>
              </a:rPr>
              <a:t>immagini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statiche</a:t>
            </a:r>
            <a:r>
              <a:rPr lang="en-US" sz="2000">
                <a:cs typeface="Calibri"/>
              </a:rPr>
              <a:t> create per COSMO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~10 </a:t>
            </a:r>
            <a:r>
              <a:rPr lang="en-US" sz="2000" err="1">
                <a:ea typeface="+mn-lt"/>
                <a:cs typeface="+mn-lt"/>
              </a:rPr>
              <a:t>mila</a:t>
            </a:r>
            <a:r>
              <a:rPr lang="en-US" sz="2000">
                <a:ea typeface="+mn-lt"/>
                <a:cs typeface="+mn-lt"/>
              </a:rPr>
              <a:t> al </a:t>
            </a:r>
            <a:r>
              <a:rPr lang="en-US" sz="2000" err="1">
                <a:ea typeface="+mn-lt"/>
                <a:cs typeface="+mn-lt"/>
              </a:rPr>
              <a:t>giorno</a:t>
            </a:r>
            <a:r>
              <a:rPr lang="en-US" sz="2000">
                <a:ea typeface="+mn-lt"/>
                <a:cs typeface="+mn-lt"/>
              </a:rPr>
              <a:t> create</a:t>
            </a:r>
            <a:r>
              <a:rPr lang="en-US" sz="2000">
                <a:cs typeface="Calibri"/>
              </a:rPr>
              <a:t> </a:t>
            </a:r>
            <a:r>
              <a:rPr lang="en-US" sz="2000">
                <a:ea typeface="+mn-lt"/>
                <a:cs typeface="+mn-lt"/>
              </a:rPr>
              <a:t>per IFF</a:t>
            </a: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r>
              <a:rPr lang="en-US" sz="2000" b="1">
                <a:cs typeface="Calibri"/>
              </a:rPr>
              <a:t>Tiles: 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~ 3 </a:t>
            </a:r>
            <a:r>
              <a:rPr lang="en-US" sz="2000" err="1">
                <a:cs typeface="Calibri"/>
              </a:rPr>
              <a:t>milioni</a:t>
            </a:r>
            <a:r>
              <a:rPr lang="en-US" sz="2000">
                <a:cs typeface="Calibri"/>
              </a:rPr>
              <a:t> (</a:t>
            </a:r>
            <a:r>
              <a:rPr lang="en-US" sz="2000">
                <a:ea typeface="+mn-lt"/>
                <a:cs typeface="+mn-lt"/>
              </a:rPr>
              <a:t>1.5M + 1.5M) di tiles create per </a:t>
            </a:r>
            <a:r>
              <a:rPr lang="en-US" sz="2000" err="1">
                <a:ea typeface="+mn-lt"/>
                <a:cs typeface="+mn-lt"/>
              </a:rPr>
              <a:t>mappe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dinamiche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ea typeface="+mn-lt"/>
              <a:cs typeface="+mn-lt"/>
            </a:endParaRPr>
          </a:p>
          <a:p>
            <a:r>
              <a:rPr lang="en-US" sz="2000" b="1">
                <a:ea typeface="+mn-lt"/>
                <a:cs typeface="+mn-lt"/>
              </a:rPr>
              <a:t>Dati </a:t>
            </a:r>
            <a:r>
              <a:rPr lang="en-US" sz="2000" b="1" err="1">
                <a:ea typeface="+mn-lt"/>
                <a:cs typeface="+mn-lt"/>
              </a:rPr>
              <a:t>osservati</a:t>
            </a:r>
            <a:r>
              <a:rPr lang="en-US" sz="2000" b="1">
                <a:ea typeface="+mn-lt"/>
                <a:cs typeface="+mn-lt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2351 </a:t>
            </a:r>
            <a:r>
              <a:rPr lang="en-US" sz="2000" err="1">
                <a:ea typeface="+mn-lt"/>
                <a:cs typeface="+mn-lt"/>
              </a:rPr>
              <a:t>stazioni</a:t>
            </a:r>
            <a:r>
              <a:rPr lang="en-US" sz="2000">
                <a:ea typeface="+mn-lt"/>
                <a:cs typeface="+mn-lt"/>
              </a:rPr>
              <a:t> ~ &gt;250K </a:t>
            </a:r>
            <a:r>
              <a:rPr lang="en-US" sz="2000" err="1">
                <a:ea typeface="+mn-lt"/>
                <a:cs typeface="+mn-lt"/>
              </a:rPr>
              <a:t>dati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orari</a:t>
            </a:r>
            <a:r>
              <a:rPr lang="en-US" sz="2000">
                <a:ea typeface="+mn-lt"/>
                <a:cs typeface="+mn-lt"/>
              </a:rPr>
              <a:t> e </a:t>
            </a:r>
            <a:r>
              <a:rPr lang="en-US" sz="2000" err="1">
                <a:ea typeface="+mn-lt"/>
                <a:cs typeface="+mn-lt"/>
              </a:rPr>
              <a:t>suborari</a:t>
            </a:r>
          </a:p>
        </p:txBody>
      </p:sp>
    </p:spTree>
    <p:extLst>
      <p:ext uri="{BB962C8B-B14F-4D97-AF65-F5344CB8AC3E}">
        <p14:creationId xmlns:p14="http://schemas.microsoft.com/office/powerpoint/2010/main" val="375010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Un po' di </a:t>
            </a:r>
            <a:r>
              <a:rPr lang="en-US" sz="3200" err="1">
                <a:solidFill>
                  <a:srgbClr val="40AFE3"/>
                </a:solidFill>
                <a:latin typeface="Roboto"/>
                <a:ea typeface="Roboto"/>
              </a:rPr>
              <a:t>storia</a:t>
            </a:r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...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BB06CB-D376-42A7-B3C6-DC7C3FA3F3F8}"/>
              </a:ext>
            </a:extLst>
          </p:cNvPr>
          <p:cNvSpPr txBox="1"/>
          <p:nvPr/>
        </p:nvSpPr>
        <p:spPr>
          <a:xfrm>
            <a:off x="377020" y="2193877"/>
            <a:ext cx="8560557" cy="42043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it-IT">
                <a:cs typeface="Arial"/>
              </a:rPr>
              <a:t>Servizio parte dal settembre del 1993;​</a:t>
            </a:r>
            <a:endParaRPr lang="en-US">
              <a:cs typeface="Calibri"/>
            </a:endParaRPr>
          </a:p>
          <a:p>
            <a:pPr>
              <a:lnSpc>
                <a:spcPct val="150000"/>
              </a:lnSpc>
              <a:buChar char="•"/>
            </a:pPr>
            <a:r>
              <a:rPr lang="it-IT">
                <a:cs typeface="Arial"/>
              </a:rPr>
              <a:t>...​</a:t>
            </a:r>
            <a:endParaRPr lang="it-IT">
              <a:cs typeface="Calibri"/>
            </a:endParaRPr>
          </a:p>
          <a:p>
            <a:pPr>
              <a:lnSpc>
                <a:spcPct val="150000"/>
              </a:lnSpc>
              <a:buChar char="•"/>
            </a:pPr>
            <a:r>
              <a:rPr lang="it-IT" b="1">
                <a:cs typeface="Arial"/>
              </a:rPr>
              <a:t>2007</a:t>
            </a:r>
            <a:r>
              <a:rPr lang="it-IT">
                <a:cs typeface="Arial"/>
              </a:rPr>
              <a:t>: COSMO-I7(</a:t>
            </a:r>
            <a:r>
              <a:rPr lang="it-IT" err="1">
                <a:cs typeface="Arial"/>
              </a:rPr>
              <a:t>ope</a:t>
            </a:r>
            <a:r>
              <a:rPr lang="it-IT">
                <a:cs typeface="Arial"/>
              </a:rPr>
              <a:t> e </a:t>
            </a:r>
            <a:r>
              <a:rPr lang="it-IT" err="1">
                <a:cs typeface="Arial"/>
              </a:rPr>
              <a:t>tst</a:t>
            </a:r>
            <a:r>
              <a:rPr lang="it-IT">
                <a:cs typeface="Arial"/>
              </a:rPr>
              <a:t>), COSMO-I2 (RUN 00, senza assimilazione), </a:t>
            </a:r>
            <a:r>
              <a:rPr lang="it-IT" err="1">
                <a:cs typeface="Arial"/>
              </a:rPr>
              <a:t>Med</a:t>
            </a:r>
            <a:r>
              <a:rPr lang="it-IT">
                <a:cs typeface="Arial"/>
              </a:rPr>
              <a:t>-Ita-RE​</a:t>
            </a:r>
          </a:p>
          <a:p>
            <a:pPr>
              <a:lnSpc>
                <a:spcPct val="150000"/>
              </a:lnSpc>
              <a:buChar char="•"/>
            </a:pPr>
            <a:r>
              <a:rPr lang="it-IT" b="1">
                <a:cs typeface="Arial"/>
              </a:rPr>
              <a:t>2008</a:t>
            </a:r>
            <a:r>
              <a:rPr lang="it-IT">
                <a:cs typeface="Arial"/>
              </a:rPr>
              <a:t>: BCX, CLX, SP5​</a:t>
            </a:r>
            <a:endParaRPr lang="it-IT">
              <a:cs typeface="Calibri"/>
            </a:endParaRPr>
          </a:p>
          <a:p>
            <a:pPr>
              <a:lnSpc>
                <a:spcPct val="150000"/>
              </a:lnSpc>
              <a:buChar char="•"/>
            </a:pPr>
            <a:r>
              <a:rPr lang="it-IT" b="1">
                <a:cs typeface="Arial"/>
              </a:rPr>
              <a:t>2009 - 2015</a:t>
            </a:r>
            <a:r>
              <a:rPr lang="it-IT">
                <a:cs typeface="Arial"/>
              </a:rPr>
              <a:t>: Protezione Civile (3+2), COSMO-I7, COSMO-I2, </a:t>
            </a:r>
            <a:r>
              <a:rPr lang="it-IT" err="1">
                <a:cs typeface="Arial"/>
              </a:rPr>
              <a:t>Med</a:t>
            </a:r>
            <a:r>
              <a:rPr lang="it-IT">
                <a:cs typeface="Arial"/>
              </a:rPr>
              <a:t>-Ita-RE, test operativi​</a:t>
            </a:r>
          </a:p>
          <a:p>
            <a:pPr>
              <a:lnSpc>
                <a:spcPct val="150000"/>
              </a:lnSpc>
              <a:buChar char="•"/>
            </a:pPr>
            <a:r>
              <a:rPr lang="it-IT" b="1">
                <a:cs typeface="Arial"/>
              </a:rPr>
              <a:t>2015</a:t>
            </a:r>
            <a:r>
              <a:rPr lang="it-IT">
                <a:cs typeface="Arial"/>
              </a:rPr>
              <a:t>:  COSMO-I7, COSMO-I2, </a:t>
            </a:r>
            <a:r>
              <a:rPr lang="it-IT" err="1">
                <a:cs typeface="Arial"/>
              </a:rPr>
              <a:t>Med</a:t>
            </a:r>
            <a:r>
              <a:rPr lang="it-IT">
                <a:cs typeface="Arial"/>
              </a:rPr>
              <a:t>-Ita-RE, test operativi​</a:t>
            </a:r>
          </a:p>
          <a:p>
            <a:pPr>
              <a:lnSpc>
                <a:spcPct val="150000"/>
              </a:lnSpc>
              <a:buChar char="•"/>
            </a:pPr>
            <a:r>
              <a:rPr lang="it-IT" b="1">
                <a:cs typeface="Arial"/>
              </a:rPr>
              <a:t>2016</a:t>
            </a:r>
            <a:r>
              <a:rPr lang="it-IT">
                <a:cs typeface="Arial"/>
              </a:rPr>
              <a:t>:  COSMO-5M, COSMO-2I, </a:t>
            </a:r>
            <a:r>
              <a:rPr lang="it-IT" err="1">
                <a:cs typeface="Arial"/>
              </a:rPr>
              <a:t>Med</a:t>
            </a:r>
            <a:r>
              <a:rPr lang="it-IT">
                <a:cs typeface="Arial"/>
              </a:rPr>
              <a:t>-Ita-RE, LAMI-ENDA, LAMI-ENS, AQ​</a:t>
            </a:r>
          </a:p>
          <a:p>
            <a:pPr>
              <a:lnSpc>
                <a:spcPct val="150000"/>
              </a:lnSpc>
              <a:buChar char="•"/>
            </a:pPr>
            <a:r>
              <a:rPr lang="it-IT" b="1">
                <a:cs typeface="Arial"/>
              </a:rPr>
              <a:t>2018</a:t>
            </a:r>
            <a:r>
              <a:rPr lang="it-IT">
                <a:cs typeface="Arial"/>
              </a:rPr>
              <a:t>:  COSMO-5M, COSMO-2I, </a:t>
            </a:r>
            <a:r>
              <a:rPr lang="it-IT" err="1">
                <a:cs typeface="Arial"/>
              </a:rPr>
              <a:t>Med</a:t>
            </a:r>
            <a:r>
              <a:rPr lang="it-IT">
                <a:cs typeface="Arial"/>
              </a:rPr>
              <a:t>-Ita-RE, LAMI-ENDA, LAMI-ENS, AQ, CLOUD​</a:t>
            </a:r>
          </a:p>
          <a:p>
            <a:pPr>
              <a:lnSpc>
                <a:spcPct val="150000"/>
              </a:lnSpc>
              <a:buChar char="•"/>
            </a:pPr>
            <a:r>
              <a:rPr lang="it-IT" b="1">
                <a:cs typeface="Arial"/>
              </a:rPr>
              <a:t>2020</a:t>
            </a:r>
            <a:r>
              <a:rPr lang="it-IT">
                <a:cs typeface="Arial"/>
              </a:rPr>
              <a:t>:  COSMO-5M, COSMO-2I, </a:t>
            </a:r>
            <a:r>
              <a:rPr lang="it-IT" err="1">
                <a:cs typeface="Arial"/>
              </a:rPr>
              <a:t>Med</a:t>
            </a:r>
            <a:r>
              <a:rPr lang="it-IT">
                <a:cs typeface="Arial"/>
              </a:rPr>
              <a:t>-Ita-RE, LAMI-ENDA, LAMI-ENS, METEOHUB​</a:t>
            </a:r>
          </a:p>
          <a:p>
            <a:pPr>
              <a:lnSpc>
                <a:spcPct val="150000"/>
              </a:lnSpc>
              <a:buChar char="•"/>
            </a:pPr>
            <a:r>
              <a:rPr lang="it-IT">
                <a:cs typeface="Arial"/>
              </a:rPr>
              <a:t>​</a:t>
            </a:r>
            <a:r>
              <a:rPr lang="it-IT" b="1">
                <a:cs typeface="Arial"/>
              </a:rPr>
              <a:t>2021: ...</a:t>
            </a:r>
          </a:p>
        </p:txBody>
      </p:sp>
    </p:spTree>
    <p:extLst>
      <p:ext uri="{BB962C8B-B14F-4D97-AF65-F5344CB8AC3E}">
        <p14:creationId xmlns:p14="http://schemas.microsoft.com/office/powerpoint/2010/main" val="327616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Timeline HPC</a:t>
            </a:r>
            <a:endParaRPr lang="en-US">
              <a:solidFill>
                <a:srgbClr val="40AFE3"/>
              </a:solidFill>
              <a:cs typeface="Calibri"/>
            </a:endParaRPr>
          </a:p>
        </p:txBody>
      </p:sp>
      <p:graphicFrame>
        <p:nvGraphicFramePr>
          <p:cNvPr id="3" name="Segnaposto contenuto 4">
            <a:extLst>
              <a:ext uri="{FF2B5EF4-FFF2-40B4-BE49-F238E27FC236}">
                <a16:creationId xmlns:a16="http://schemas.microsoft.com/office/drawing/2014/main" id="{5289C84D-1A93-4010-B050-2DD05A9BED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630109"/>
              </p:ext>
            </p:extLst>
          </p:nvPr>
        </p:nvGraphicFramePr>
        <p:xfrm>
          <a:off x="290014" y="1671850"/>
          <a:ext cx="8518943" cy="4549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71">
                  <a:extLst>
                    <a:ext uri="{9D8B030D-6E8A-4147-A177-3AD203B41FA5}">
                      <a16:colId xmlns:a16="http://schemas.microsoft.com/office/drawing/2014/main" val="1923191543"/>
                    </a:ext>
                  </a:extLst>
                </a:gridCol>
                <a:gridCol w="542085">
                  <a:extLst>
                    <a:ext uri="{9D8B030D-6E8A-4147-A177-3AD203B41FA5}">
                      <a16:colId xmlns:a16="http://schemas.microsoft.com/office/drawing/2014/main" val="3494194141"/>
                    </a:ext>
                  </a:extLst>
                </a:gridCol>
                <a:gridCol w="542085">
                  <a:extLst>
                    <a:ext uri="{9D8B030D-6E8A-4147-A177-3AD203B41FA5}">
                      <a16:colId xmlns:a16="http://schemas.microsoft.com/office/drawing/2014/main" val="624413143"/>
                    </a:ext>
                  </a:extLst>
                </a:gridCol>
                <a:gridCol w="542085">
                  <a:extLst>
                    <a:ext uri="{9D8B030D-6E8A-4147-A177-3AD203B41FA5}">
                      <a16:colId xmlns:a16="http://schemas.microsoft.com/office/drawing/2014/main" val="3293065315"/>
                    </a:ext>
                  </a:extLst>
                </a:gridCol>
                <a:gridCol w="542085">
                  <a:extLst>
                    <a:ext uri="{9D8B030D-6E8A-4147-A177-3AD203B41FA5}">
                      <a16:colId xmlns:a16="http://schemas.microsoft.com/office/drawing/2014/main" val="1116069011"/>
                    </a:ext>
                  </a:extLst>
                </a:gridCol>
                <a:gridCol w="542085">
                  <a:extLst>
                    <a:ext uri="{9D8B030D-6E8A-4147-A177-3AD203B41FA5}">
                      <a16:colId xmlns:a16="http://schemas.microsoft.com/office/drawing/2014/main" val="2747769806"/>
                    </a:ext>
                  </a:extLst>
                </a:gridCol>
                <a:gridCol w="542085">
                  <a:extLst>
                    <a:ext uri="{9D8B030D-6E8A-4147-A177-3AD203B41FA5}">
                      <a16:colId xmlns:a16="http://schemas.microsoft.com/office/drawing/2014/main" val="2589042624"/>
                    </a:ext>
                  </a:extLst>
                </a:gridCol>
                <a:gridCol w="542085">
                  <a:extLst>
                    <a:ext uri="{9D8B030D-6E8A-4147-A177-3AD203B41FA5}">
                      <a16:colId xmlns:a16="http://schemas.microsoft.com/office/drawing/2014/main" val="2989931296"/>
                    </a:ext>
                  </a:extLst>
                </a:gridCol>
                <a:gridCol w="542085">
                  <a:extLst>
                    <a:ext uri="{9D8B030D-6E8A-4147-A177-3AD203B41FA5}">
                      <a16:colId xmlns:a16="http://schemas.microsoft.com/office/drawing/2014/main" val="2353864837"/>
                    </a:ext>
                  </a:extLst>
                </a:gridCol>
                <a:gridCol w="542085">
                  <a:extLst>
                    <a:ext uri="{9D8B030D-6E8A-4147-A177-3AD203B41FA5}">
                      <a16:colId xmlns:a16="http://schemas.microsoft.com/office/drawing/2014/main" val="3158099471"/>
                    </a:ext>
                  </a:extLst>
                </a:gridCol>
                <a:gridCol w="542085">
                  <a:extLst>
                    <a:ext uri="{9D8B030D-6E8A-4147-A177-3AD203B41FA5}">
                      <a16:colId xmlns:a16="http://schemas.microsoft.com/office/drawing/2014/main" val="4017764403"/>
                    </a:ext>
                  </a:extLst>
                </a:gridCol>
                <a:gridCol w="542085">
                  <a:extLst>
                    <a:ext uri="{9D8B030D-6E8A-4147-A177-3AD203B41FA5}">
                      <a16:colId xmlns:a16="http://schemas.microsoft.com/office/drawing/2014/main" val="3350104198"/>
                    </a:ext>
                  </a:extLst>
                </a:gridCol>
                <a:gridCol w="542085">
                  <a:extLst>
                    <a:ext uri="{9D8B030D-6E8A-4147-A177-3AD203B41FA5}">
                      <a16:colId xmlns:a16="http://schemas.microsoft.com/office/drawing/2014/main" val="3253134551"/>
                    </a:ext>
                  </a:extLst>
                </a:gridCol>
                <a:gridCol w="542085">
                  <a:extLst>
                    <a:ext uri="{9D8B030D-6E8A-4147-A177-3AD203B41FA5}">
                      <a16:colId xmlns:a16="http://schemas.microsoft.com/office/drawing/2014/main" val="197281552"/>
                    </a:ext>
                  </a:extLst>
                </a:gridCol>
                <a:gridCol w="542085">
                  <a:extLst>
                    <a:ext uri="{9D8B030D-6E8A-4147-A177-3AD203B41FA5}">
                      <a16:colId xmlns:a16="http://schemas.microsoft.com/office/drawing/2014/main" val="718852956"/>
                    </a:ext>
                  </a:extLst>
                </a:gridCol>
                <a:gridCol w="452082">
                  <a:extLst>
                    <a:ext uri="{9D8B030D-6E8A-4147-A177-3AD203B41FA5}">
                      <a16:colId xmlns:a16="http://schemas.microsoft.com/office/drawing/2014/main" val="191259291"/>
                    </a:ext>
                  </a:extLst>
                </a:gridCol>
              </a:tblGrid>
              <a:tr h="477671"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2006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2007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2008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2009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2010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2011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2012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2013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2014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2015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2016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2017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2018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2019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2020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401041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CLX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T w="28575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123627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SP5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882" marR="76882" marT="76882" marB="76882" anchor="ctr">
                    <a:lnR w="28575">
                      <a:solidFill>
                        <a:schemeClr val="tx1"/>
                      </a:solidFill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55148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BCX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R w="28575">
                      <a:solidFill>
                        <a:schemeClr val="tx1"/>
                      </a:solidFill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316822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SP6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R w="28575">
                      <a:solidFill>
                        <a:schemeClr val="tx1"/>
                      </a:solidFill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288753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PLX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R w="28575">
                      <a:solidFill>
                        <a:schemeClr val="tx1"/>
                      </a:solidFill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783788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EUR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R w="28575">
                      <a:solidFill>
                        <a:schemeClr val="tx1"/>
                      </a:solidFill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82516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PICO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R w="28575">
                      <a:solidFill>
                        <a:schemeClr val="tx1"/>
                      </a:solidFill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72278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GAL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R w="28575">
                      <a:solidFill>
                        <a:schemeClr val="tx1"/>
                      </a:solidFill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51116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MAR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R w="28575">
                      <a:solidFill>
                        <a:schemeClr val="tx1"/>
                      </a:solidFill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3590"/>
                  </a:ext>
                </a:extLst>
              </a:tr>
              <a:tr h="4029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>
                          <a:effectLst/>
                        </a:rPr>
                        <a:t>MEU</a:t>
                      </a:r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L w="28575">
                      <a:solidFill>
                        <a:schemeClr val="tx1"/>
                      </a:solidFill>
                    </a:lnL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B w="28575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B w="28575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B w="28575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>
                        <a:effectLst/>
                      </a:endParaRPr>
                    </a:p>
                  </a:txBody>
                  <a:tcPr marL="76882" marR="76882" marT="76882" marB="76882" anchor="ctr">
                    <a:lnR w="28575">
                      <a:solidFill>
                        <a:schemeClr val="tx1"/>
                      </a:solidFill>
                    </a:lnR>
                    <a:lnB w="28575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18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40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err="1">
                <a:solidFill>
                  <a:srgbClr val="40AFE3"/>
                </a:solidFill>
                <a:latin typeface="Roboto"/>
                <a:ea typeface="Roboto"/>
              </a:rPr>
              <a:t>Catene</a:t>
            </a:r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 Operative</a:t>
            </a:r>
            <a:endParaRPr lang="en-US">
              <a:solidFill>
                <a:srgbClr val="40AFE3"/>
              </a:solidFill>
              <a:cs typeface="Calibri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D15D0116-C3A8-4B5D-A42B-AF3FC4C3D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09897"/>
              </p:ext>
            </p:extLst>
          </p:nvPr>
        </p:nvGraphicFramePr>
        <p:xfrm>
          <a:off x="278780" y="1663390"/>
          <a:ext cx="8517896" cy="4562362"/>
        </p:xfrm>
        <a:graphic>
          <a:graphicData uri="http://schemas.openxmlformats.org/drawingml/2006/table">
            <a:tbl>
              <a:tblPr firstRow="1" bandRow="1"/>
              <a:tblGrid>
                <a:gridCol w="2239535">
                  <a:extLst>
                    <a:ext uri="{9D8B030D-6E8A-4147-A177-3AD203B41FA5}">
                      <a16:colId xmlns:a16="http://schemas.microsoft.com/office/drawing/2014/main" val="3419349236"/>
                    </a:ext>
                  </a:extLst>
                </a:gridCol>
                <a:gridCol w="1421780">
                  <a:extLst>
                    <a:ext uri="{9D8B030D-6E8A-4147-A177-3AD203B41FA5}">
                      <a16:colId xmlns:a16="http://schemas.microsoft.com/office/drawing/2014/main" val="1627100962"/>
                    </a:ext>
                  </a:extLst>
                </a:gridCol>
                <a:gridCol w="1552432">
                  <a:extLst>
                    <a:ext uri="{9D8B030D-6E8A-4147-A177-3AD203B41FA5}">
                      <a16:colId xmlns:a16="http://schemas.microsoft.com/office/drawing/2014/main" val="769503609"/>
                    </a:ext>
                  </a:extLst>
                </a:gridCol>
                <a:gridCol w="1600570">
                  <a:extLst>
                    <a:ext uri="{9D8B030D-6E8A-4147-A177-3AD203B41FA5}">
                      <a16:colId xmlns:a16="http://schemas.microsoft.com/office/drawing/2014/main" val="4102109329"/>
                    </a:ext>
                  </a:extLst>
                </a:gridCol>
                <a:gridCol w="1703579">
                  <a:extLst>
                    <a:ext uri="{9D8B030D-6E8A-4147-A177-3AD203B41FA5}">
                      <a16:colId xmlns:a16="http://schemas.microsoft.com/office/drawing/2014/main" val="3014976934"/>
                    </a:ext>
                  </a:extLst>
                </a:gridCol>
              </a:tblGrid>
              <a:tr h="92790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Catena </a:t>
                      </a:r>
                      <a:r>
                        <a:rPr lang="en-US" b="1" err="1"/>
                        <a:t>operativa</a:t>
                      </a:r>
                      <a:endParaRPr lang="en-US" b="1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err="1"/>
                        <a:t>Risoluzione</a:t>
                      </a:r>
                      <a:endParaRPr lang="en-US" b="1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Area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Corse </a:t>
                      </a:r>
                      <a:r>
                        <a:rPr lang="en-US" b="1" err="1"/>
                        <a:t>giornaliere</a:t>
                      </a:r>
                      <a:endParaRPr lang="en-US" b="1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err="1"/>
                        <a:t>Previsioni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53676"/>
                  </a:ext>
                </a:extLst>
              </a:tr>
              <a:tr h="537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Cosmo-5M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 Km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Mediterraneo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2R/D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-18h +72h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1680"/>
                  </a:ext>
                </a:extLst>
              </a:tr>
              <a:tr h="53791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Cosmo-2I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2.2 Km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Italia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2R/D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+48h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38436"/>
                  </a:ext>
                </a:extLst>
              </a:tr>
              <a:tr h="53791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SWAN-MED-ITA-RE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Stato del Mare Mediterraneo, Italia + 5 </a:t>
                      </a:r>
                      <a:r>
                        <a:rPr lang="en-US" sz="1400" err="1"/>
                        <a:t>aree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geografiche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1R/D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-24h +72h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401608"/>
                  </a:ext>
                </a:extLst>
              </a:tr>
              <a:tr h="5379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LAMI-ENDA</a:t>
                      </a:r>
                      <a:endParaRPr lang="it-IT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2.2 Km</a:t>
                      </a:r>
                      <a:endParaRPr lang="it-IT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Italia</a:t>
                      </a:r>
                      <a:endParaRPr lang="it-IT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8R/D</a:t>
                      </a:r>
                      <a:endParaRPr lang="it-IT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+18h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41392"/>
                  </a:ext>
                </a:extLst>
              </a:tr>
              <a:tr h="5379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LAMI-ENS</a:t>
                      </a:r>
                      <a:endParaRPr lang="it-IT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2.2 Km</a:t>
                      </a:r>
                      <a:endParaRPr lang="it-IT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Italia</a:t>
                      </a:r>
                      <a:endParaRPr lang="it-IT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40R/D</a:t>
                      </a:r>
                      <a:endParaRPr lang="it-IT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+48h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82413"/>
                  </a:ext>
                </a:extLst>
              </a:tr>
              <a:tr h="5379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IFF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2.2 Km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Italia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1R/D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+240h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18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0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err="1">
                <a:solidFill>
                  <a:srgbClr val="40AFE3"/>
                </a:solidFill>
                <a:latin typeface="Roboto"/>
                <a:ea typeface="Roboto"/>
              </a:rPr>
              <a:t>Catene</a:t>
            </a:r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 Operative</a:t>
            </a:r>
            <a:endParaRPr lang="it-IT">
              <a:solidFill>
                <a:srgbClr val="40AFE3"/>
              </a:solidFill>
              <a:cs typeface="Calibri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D15D0116-C3A8-4B5D-A42B-AF3FC4C3D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11194"/>
              </p:ext>
            </p:extLst>
          </p:nvPr>
        </p:nvGraphicFramePr>
        <p:xfrm>
          <a:off x="278780" y="1663390"/>
          <a:ext cx="8272937" cy="4206042"/>
        </p:xfrm>
        <a:graphic>
          <a:graphicData uri="http://schemas.openxmlformats.org/drawingml/2006/table">
            <a:tbl>
              <a:tblPr firstRow="1" bandRow="1"/>
              <a:tblGrid>
                <a:gridCol w="1970395">
                  <a:extLst>
                    <a:ext uri="{9D8B030D-6E8A-4147-A177-3AD203B41FA5}">
                      <a16:colId xmlns:a16="http://schemas.microsoft.com/office/drawing/2014/main" val="3419349236"/>
                    </a:ext>
                  </a:extLst>
                </a:gridCol>
                <a:gridCol w="2047162">
                  <a:extLst>
                    <a:ext uri="{9D8B030D-6E8A-4147-A177-3AD203B41FA5}">
                      <a16:colId xmlns:a16="http://schemas.microsoft.com/office/drawing/2014/main" val="1627100962"/>
                    </a:ext>
                  </a:extLst>
                </a:gridCol>
                <a:gridCol w="2193073">
                  <a:extLst>
                    <a:ext uri="{9D8B030D-6E8A-4147-A177-3AD203B41FA5}">
                      <a16:colId xmlns:a16="http://schemas.microsoft.com/office/drawing/2014/main" val="769503609"/>
                    </a:ext>
                  </a:extLst>
                </a:gridCol>
                <a:gridCol w="2062307">
                  <a:extLst>
                    <a:ext uri="{9D8B030D-6E8A-4147-A177-3AD203B41FA5}">
                      <a16:colId xmlns:a16="http://schemas.microsoft.com/office/drawing/2014/main" val="4102109329"/>
                    </a:ext>
                  </a:extLst>
                </a:gridCol>
              </a:tblGrid>
              <a:tr h="92790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/>
                        <a:t>Catena </a:t>
                      </a:r>
                      <a:r>
                        <a:rPr lang="en-US" sz="1800" b="1" err="1"/>
                        <a:t>operativa</a:t>
                      </a:r>
                      <a:endParaRPr lang="en-US" sz="1800" b="1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err="1"/>
                        <a:t>Risorse</a:t>
                      </a:r>
                      <a:r>
                        <a:rPr lang="en-US" sz="1800" b="1"/>
                        <a:t> di </a:t>
                      </a:r>
                      <a:r>
                        <a:rPr lang="en-US" sz="1800" b="1" err="1"/>
                        <a:t>calcolo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Storage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err="1"/>
                        <a:t>Archivio</a:t>
                      </a:r>
                      <a:endParaRPr lang="it-IT" sz="1800" b="1" err="1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53676"/>
                  </a:ext>
                </a:extLst>
              </a:tr>
              <a:tr h="537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Cosmo-5M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800"/>
                        <a:t>Meucci: 39 nodi (12.3Mcore h/Y)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/>
                        <a:t>Galileo: 30 nodi (9.5M core h/Y)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800"/>
                        <a:t>Meucci: 0.5TB/D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/>
                        <a:t>Galileo: 0.5TB/D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lvl="0" indent="-285750" algn="ctr"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Meucci: </a:t>
                      </a:r>
                      <a:r>
                        <a:rPr lang="en-US" sz="1800" b="0" i="0" u="none" strike="noStrike" noProof="0"/>
                        <a:t>40TB/Y</a:t>
                      </a:r>
                    </a:p>
                    <a:p>
                      <a:pPr marL="285750" lvl="0" indent="-285750" algn="ctr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Galileo: </a:t>
                      </a:r>
                      <a:r>
                        <a:rPr lang="en-US" sz="1800"/>
                        <a:t>40TB/Y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1680"/>
                  </a:ext>
                </a:extLst>
              </a:tr>
              <a:tr h="537916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Cosmo-2I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38436"/>
                  </a:ext>
                </a:extLst>
              </a:tr>
              <a:tr h="537916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SWAN-MED-ITA-RE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401608"/>
                  </a:ext>
                </a:extLst>
              </a:tr>
              <a:tr h="5379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LAMI-ENDA</a:t>
                      </a:r>
                      <a:endParaRPr lang="it-IT" sz="1800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Galileo: 95 nodi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Meucci: 61 nodi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/>
                        <a:t>Meucci: 160GB/D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/>
                        <a:t>Galileo: 20GB/D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41392"/>
                  </a:ext>
                </a:extLst>
              </a:tr>
              <a:tr h="58855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LAMI-ENS</a:t>
                      </a:r>
                      <a:endParaRPr lang="it-IT" sz="1800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82413"/>
                  </a:ext>
                </a:extLst>
              </a:tr>
              <a:tr h="5379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IFF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/>
                        <a:t>Galileo: 6GB/D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2TB/Y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tx1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18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50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Altre </a:t>
            </a:r>
            <a:r>
              <a:rPr lang="en-US" sz="3200" err="1">
                <a:solidFill>
                  <a:srgbClr val="40AFE3"/>
                </a:solidFill>
                <a:latin typeface="Roboto"/>
                <a:ea typeface="Roboto"/>
              </a:rPr>
              <a:t>catene</a:t>
            </a:r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 operative</a:t>
            </a:r>
            <a:endParaRPr lang="it-IT">
              <a:solidFill>
                <a:srgbClr val="40AFE3"/>
              </a:solidFill>
              <a:cs typeface="Calibri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D15D0116-C3A8-4B5D-A42B-AF3FC4C3D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316673"/>
              </p:ext>
            </p:extLst>
          </p:nvPr>
        </p:nvGraphicFramePr>
        <p:xfrm>
          <a:off x="408878" y="1431073"/>
          <a:ext cx="8272933" cy="5249745"/>
        </p:xfrm>
        <a:graphic>
          <a:graphicData uri="http://schemas.openxmlformats.org/drawingml/2006/table">
            <a:tbl>
              <a:tblPr firstRow="1" bandRow="1"/>
              <a:tblGrid>
                <a:gridCol w="2193073">
                  <a:extLst>
                    <a:ext uri="{9D8B030D-6E8A-4147-A177-3AD203B41FA5}">
                      <a16:colId xmlns:a16="http://schemas.microsoft.com/office/drawing/2014/main" val="3419349236"/>
                    </a:ext>
                  </a:extLst>
                </a:gridCol>
                <a:gridCol w="1824482">
                  <a:extLst>
                    <a:ext uri="{9D8B030D-6E8A-4147-A177-3AD203B41FA5}">
                      <a16:colId xmlns:a16="http://schemas.microsoft.com/office/drawing/2014/main" val="1627100962"/>
                    </a:ext>
                  </a:extLst>
                </a:gridCol>
                <a:gridCol w="2239536">
                  <a:extLst>
                    <a:ext uri="{9D8B030D-6E8A-4147-A177-3AD203B41FA5}">
                      <a16:colId xmlns:a16="http://schemas.microsoft.com/office/drawing/2014/main" val="769503609"/>
                    </a:ext>
                  </a:extLst>
                </a:gridCol>
                <a:gridCol w="2015842">
                  <a:extLst>
                    <a:ext uri="{9D8B030D-6E8A-4147-A177-3AD203B41FA5}">
                      <a16:colId xmlns:a16="http://schemas.microsoft.com/office/drawing/2014/main" val="4102109329"/>
                    </a:ext>
                  </a:extLst>
                </a:gridCol>
              </a:tblGrid>
              <a:tr h="8467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b="1"/>
                        <a:t>Catena Operativa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b="1"/>
                        <a:t>Sistema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b="1"/>
                        <a:t>Risorse di calcolo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b="1"/>
                        <a:t>Corse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rgbClr val="F2C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53676"/>
                  </a:ext>
                </a:extLst>
              </a:tr>
              <a:tr h="10873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/>
                        <a:t>CIMA - </a:t>
                      </a:r>
                      <a:r>
                        <a:rPr lang="it-IT" sz="1800" b="0"/>
                        <a:t>WRF</a:t>
                      </a:r>
                      <a:endParaRPr lang="en-US" sz="1800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b="0" i="0" u="none" strike="noStrike" noProof="0">
                          <a:latin typeface="Calibri"/>
                        </a:rPr>
                        <a:t>Galileo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/>
                        <a:t>49 nodi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/>
                        <a:t>1R/D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61680"/>
                  </a:ext>
                </a:extLst>
              </a:tr>
              <a:tr h="10873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/>
                        <a:t>CMCC – </a:t>
                      </a:r>
                      <a:r>
                        <a:rPr lang="it-IT" sz="1800" b="0" i="0" u="none" strike="noStrike" noProof="0" err="1">
                          <a:latin typeface="Calibri"/>
                        </a:rPr>
                        <a:t>Seasonal</a:t>
                      </a:r>
                      <a:r>
                        <a:rPr lang="it-IT" sz="18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it-IT" sz="1800" b="0" i="0" u="none" strike="noStrike" noProof="0" err="1">
                          <a:latin typeface="Calibri"/>
                        </a:rPr>
                        <a:t>climate</a:t>
                      </a:r>
                      <a:r>
                        <a:rPr lang="it-IT" sz="1800" b="0" i="0" u="none" strike="noStrike" noProof="0">
                          <a:latin typeface="Calibri"/>
                        </a:rPr>
                        <a:t> forecast</a:t>
                      </a:r>
                      <a:endParaRPr lang="en-US" sz="1800" b="0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b="0" i="0" u="none" strike="noStrike" noProof="0">
                          <a:latin typeface="Calibri"/>
                        </a:rPr>
                        <a:t>SKL</a:t>
                      </a:r>
                      <a:endParaRPr lang="it-IT" sz="1800"/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/>
                        <a:t>199 Nodi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/>
                        <a:t>1R/M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38436"/>
                  </a:ext>
                </a:extLst>
              </a:tr>
              <a:tr h="11408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/>
                        <a:t>OGS – </a:t>
                      </a:r>
                      <a:r>
                        <a:rPr lang="it-IT" sz="1800" b="0" i="0" u="none" strike="noStrike" noProof="0" err="1">
                          <a:latin typeface="Calibri"/>
                        </a:rPr>
                        <a:t>Copernicus</a:t>
                      </a:r>
                      <a:r>
                        <a:rPr lang="it-IT" sz="1800" b="0" i="0" u="none" strike="noStrike" noProof="0">
                          <a:latin typeface="Calibri"/>
                        </a:rPr>
                        <a:t>: marine </a:t>
                      </a:r>
                      <a:r>
                        <a:rPr lang="it-IT" sz="1800" b="0" i="0" u="none" strike="noStrike" noProof="0" err="1">
                          <a:latin typeface="Calibri"/>
                        </a:rPr>
                        <a:t>environment</a:t>
                      </a:r>
                      <a:r>
                        <a:rPr lang="it-IT" sz="18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it-IT" sz="1800" b="0" i="0" u="none" strike="noStrike" noProof="0">
                          <a:latin typeface="Calibri"/>
                        </a:rPr>
                        <a:t>monitoring service</a:t>
                      </a:r>
                      <a:endParaRPr lang="en-US" sz="1800"/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it-IT" sz="1800"/>
                        <a:t>Galileo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it-IT" sz="1800"/>
                        <a:t>Meucci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it-IT" sz="1800"/>
                        <a:t>10 Nodi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it-IT" sz="1800"/>
                        <a:t>10 Nodi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it-IT" sz="1800"/>
                        <a:t>2R/D + 1R/W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it-IT" sz="1800"/>
                        <a:t>1R/D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401608"/>
                  </a:ext>
                </a:extLst>
              </a:tr>
              <a:tr h="10873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/>
                        <a:t>ARPAP - Qualità dell'aria</a:t>
                      </a:r>
                    </a:p>
                  </a:txBody>
                  <a:tcPr anchor="ctr">
                    <a:lnL w="28575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/>
                        <a:t>Galileo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/>
                        <a:t>4 Nodi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/>
                        <a:t>1R/D</a:t>
                      </a: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4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33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5556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Stato </a:t>
            </a:r>
            <a:r>
              <a:rPr lang="en-US" sz="3200" err="1">
                <a:solidFill>
                  <a:srgbClr val="40AFE3"/>
                </a:solidFill>
                <a:latin typeface="Roboto"/>
                <a:ea typeface="Roboto"/>
              </a:rPr>
              <a:t>attuale</a:t>
            </a:r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 del Cloud</a:t>
            </a:r>
            <a:endParaRPr lang="it-IT">
              <a:solidFill>
                <a:srgbClr val="40AFE3"/>
              </a:solidFill>
              <a:cs typeface="Calibri"/>
            </a:endParaRPr>
          </a:p>
        </p:txBody>
      </p:sp>
      <p:pic>
        <p:nvPicPr>
          <p:cNvPr id="8" name="Immagine 1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C2229BE-185F-4D4E-A2D3-50FF25113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0" y="2120400"/>
            <a:ext cx="8732459" cy="3540610"/>
          </a:xfrm>
          <a:prstGeom prst="rect">
            <a:avLst/>
          </a:prstGeom>
        </p:spPr>
      </p:pic>
      <p:pic>
        <p:nvPicPr>
          <p:cNvPr id="3" name="Immagine 14">
            <a:extLst>
              <a:ext uri="{FF2B5EF4-FFF2-40B4-BE49-F238E27FC236}">
                <a16:creationId xmlns:a16="http://schemas.microsoft.com/office/drawing/2014/main" id="{F5051F13-DF8A-4EAD-A325-115130D8F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23" y="1716739"/>
            <a:ext cx="39168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1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15183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MISTRAL Architecture</a:t>
            </a:r>
            <a:endParaRPr lang="en-US">
              <a:solidFill>
                <a:srgbClr val="40AFE3"/>
              </a:solidFill>
              <a:cs typeface="Calibri"/>
            </a:endParaRPr>
          </a:p>
        </p:txBody>
      </p:sp>
      <p:pic>
        <p:nvPicPr>
          <p:cNvPr id="3" name="Picture 6" descr="Timeline&#10;&#10;Description automatically generated">
            <a:extLst>
              <a:ext uri="{FF2B5EF4-FFF2-40B4-BE49-F238E27FC236}">
                <a16:creationId xmlns:a16="http://schemas.microsoft.com/office/drawing/2014/main" id="{D66555CC-58E6-40F8-8EFA-8977FBD5D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88" b="26697"/>
          <a:stretch/>
        </p:blipFill>
        <p:spPr>
          <a:xfrm>
            <a:off x="1025913" y="1592044"/>
            <a:ext cx="7101147" cy="47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DAA07A9-98F4-4725-AFB9-ACE48ADAED8D}"/>
              </a:ext>
            </a:extLst>
          </p:cNvPr>
          <p:cNvSpPr/>
          <p:nvPr/>
        </p:nvSpPr>
        <p:spPr>
          <a:xfrm>
            <a:off x="271115" y="1581383"/>
            <a:ext cx="8590154" cy="4900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438" y="6653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40AFE3"/>
                </a:solidFill>
                <a:latin typeface="Roboto"/>
                <a:ea typeface="Roboto"/>
              </a:rPr>
              <a:t>Technology Stack</a:t>
            </a:r>
            <a:endParaRPr lang="en-US">
              <a:solidFill>
                <a:srgbClr val="40AFE3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2829D1-0636-4363-9641-DDF7BB2DA38F}"/>
              </a:ext>
            </a:extLst>
          </p:cNvPr>
          <p:cNvSpPr/>
          <p:nvPr/>
        </p:nvSpPr>
        <p:spPr>
          <a:xfrm>
            <a:off x="425605" y="1800923"/>
            <a:ext cx="2912326" cy="1667105"/>
          </a:xfrm>
          <a:prstGeom prst="rect">
            <a:avLst/>
          </a:prstGeom>
          <a:solidFill>
            <a:srgbClr val="F2C7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7F038-51B9-4312-BCD7-242FB82E9512}"/>
              </a:ext>
            </a:extLst>
          </p:cNvPr>
          <p:cNvSpPr/>
          <p:nvPr/>
        </p:nvSpPr>
        <p:spPr>
          <a:xfrm>
            <a:off x="425606" y="5722433"/>
            <a:ext cx="8246326" cy="626328"/>
          </a:xfrm>
          <a:prstGeom prst="rect">
            <a:avLst/>
          </a:prstGeom>
          <a:solidFill>
            <a:srgbClr val="F2C7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Calibri"/>
              </a:rPr>
              <a:t>Docker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300A5-9E6B-41EA-9212-326677F4F55C}"/>
              </a:ext>
            </a:extLst>
          </p:cNvPr>
          <p:cNvSpPr/>
          <p:nvPr/>
        </p:nvSpPr>
        <p:spPr>
          <a:xfrm>
            <a:off x="481362" y="2154044"/>
            <a:ext cx="1471960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Typescript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E12D96-7D0B-4D49-AB5A-A90016F2A3A3}"/>
              </a:ext>
            </a:extLst>
          </p:cNvPr>
          <p:cNvSpPr/>
          <p:nvPr/>
        </p:nvSpPr>
        <p:spPr>
          <a:xfrm>
            <a:off x="1996069" y="2154044"/>
            <a:ext cx="1267521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CSS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95D04B-0476-4175-A1BB-AC8EDB6E55D8}"/>
              </a:ext>
            </a:extLst>
          </p:cNvPr>
          <p:cNvSpPr/>
          <p:nvPr/>
        </p:nvSpPr>
        <p:spPr>
          <a:xfrm>
            <a:off x="481361" y="2590800"/>
            <a:ext cx="1397618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Angular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C2042C-1036-4C69-8D99-3C3B47CD89AC}"/>
              </a:ext>
            </a:extLst>
          </p:cNvPr>
          <p:cNvSpPr/>
          <p:nvPr/>
        </p:nvSpPr>
        <p:spPr>
          <a:xfrm>
            <a:off x="1921728" y="2590800"/>
            <a:ext cx="1341862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Bootstrap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69E6A3-B717-4B9F-8A17-11A9170A64D5}"/>
              </a:ext>
            </a:extLst>
          </p:cNvPr>
          <p:cNvSpPr/>
          <p:nvPr/>
        </p:nvSpPr>
        <p:spPr>
          <a:xfrm>
            <a:off x="490656" y="3027556"/>
            <a:ext cx="2782227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cs typeface="Calibri"/>
              </a:rPr>
              <a:t>WebPack</a:t>
            </a:r>
            <a:r>
              <a:rPr lang="en-US">
                <a:cs typeface="Calibri"/>
              </a:rPr>
              <a:t> / Node.js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6EE9AF-83DE-4045-9C07-15774CA760EA}"/>
              </a:ext>
            </a:extLst>
          </p:cNvPr>
          <p:cNvSpPr txBox="1"/>
          <p:nvPr/>
        </p:nvSpPr>
        <p:spPr>
          <a:xfrm>
            <a:off x="423050" y="1798367"/>
            <a:ext cx="29104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Frontend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D187C5-FA61-49C3-A5E7-2209E1189907}"/>
              </a:ext>
            </a:extLst>
          </p:cNvPr>
          <p:cNvSpPr/>
          <p:nvPr/>
        </p:nvSpPr>
        <p:spPr>
          <a:xfrm>
            <a:off x="3427141" y="1800923"/>
            <a:ext cx="2912326" cy="1667105"/>
          </a:xfrm>
          <a:prstGeom prst="rect">
            <a:avLst/>
          </a:prstGeom>
          <a:solidFill>
            <a:srgbClr val="F2C7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4E35D0-FE20-47C2-8B57-8569A9A555F9}"/>
              </a:ext>
            </a:extLst>
          </p:cNvPr>
          <p:cNvSpPr/>
          <p:nvPr/>
        </p:nvSpPr>
        <p:spPr>
          <a:xfrm>
            <a:off x="3482898" y="2154044"/>
            <a:ext cx="1471960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cs typeface="Calibri"/>
              </a:rPr>
              <a:t>OpenAPI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8336A9-42B4-4B4A-86FD-9E20140506B8}"/>
              </a:ext>
            </a:extLst>
          </p:cNvPr>
          <p:cNvSpPr/>
          <p:nvPr/>
        </p:nvSpPr>
        <p:spPr>
          <a:xfrm>
            <a:off x="4997605" y="2154044"/>
            <a:ext cx="1267521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+mn-lt"/>
                <a:cs typeface="+mn-lt"/>
              </a:rPr>
              <a:t>uWSGI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B92F08-CBAB-4288-A18B-473AA59B3958}"/>
              </a:ext>
            </a:extLst>
          </p:cNvPr>
          <p:cNvSpPr/>
          <p:nvPr/>
        </p:nvSpPr>
        <p:spPr>
          <a:xfrm>
            <a:off x="3482897" y="2590800"/>
            <a:ext cx="1397618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Flask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90B9BF-8635-4AAC-B0C6-C90FB08AA75D}"/>
              </a:ext>
            </a:extLst>
          </p:cNvPr>
          <p:cNvSpPr/>
          <p:nvPr/>
        </p:nvSpPr>
        <p:spPr>
          <a:xfrm>
            <a:off x="4923264" y="2590800"/>
            <a:ext cx="1341862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Celery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2AD9B6-A1B2-45AC-B987-97EC5A0BC9B2}"/>
              </a:ext>
            </a:extLst>
          </p:cNvPr>
          <p:cNvSpPr/>
          <p:nvPr/>
        </p:nvSpPr>
        <p:spPr>
          <a:xfrm>
            <a:off x="3492192" y="3027556"/>
            <a:ext cx="2782227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SQL </a:t>
            </a:r>
            <a:r>
              <a:rPr lang="en-US" err="1">
                <a:cs typeface="Calibri"/>
              </a:rPr>
              <a:t>ALchemy</a:t>
            </a:r>
            <a:endParaRPr lang="en-US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E597C3-95BE-4428-A5F7-FAE3CC7B4674}"/>
              </a:ext>
            </a:extLst>
          </p:cNvPr>
          <p:cNvSpPr txBox="1"/>
          <p:nvPr/>
        </p:nvSpPr>
        <p:spPr>
          <a:xfrm>
            <a:off x="3424586" y="1798367"/>
            <a:ext cx="29104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Backend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24FBE6-B285-4B66-8BB5-940170ED8E4F}"/>
              </a:ext>
            </a:extLst>
          </p:cNvPr>
          <p:cNvSpPr/>
          <p:nvPr/>
        </p:nvSpPr>
        <p:spPr>
          <a:xfrm>
            <a:off x="6410092" y="1810215"/>
            <a:ext cx="2252546" cy="1657813"/>
          </a:xfrm>
          <a:prstGeom prst="rect">
            <a:avLst/>
          </a:prstGeom>
          <a:solidFill>
            <a:srgbClr val="F2C7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E90C7F-44FE-484F-A0A1-C3372F25C705}"/>
              </a:ext>
            </a:extLst>
          </p:cNvPr>
          <p:cNvSpPr/>
          <p:nvPr/>
        </p:nvSpPr>
        <p:spPr>
          <a:xfrm>
            <a:off x="6484436" y="2590800"/>
            <a:ext cx="2103861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RabbitMQ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6C5308-9F48-48C0-8D2D-BB1259D57D33}"/>
              </a:ext>
            </a:extLst>
          </p:cNvPr>
          <p:cNvSpPr txBox="1"/>
          <p:nvPr/>
        </p:nvSpPr>
        <p:spPr>
          <a:xfrm>
            <a:off x="6407537" y="1807659"/>
            <a:ext cx="22599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Message broker</a:t>
            </a: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DB7249-C9C1-4027-A278-905FA4FAFFF5}"/>
              </a:ext>
            </a:extLst>
          </p:cNvPr>
          <p:cNvSpPr/>
          <p:nvPr/>
        </p:nvSpPr>
        <p:spPr>
          <a:xfrm>
            <a:off x="421307" y="3721720"/>
            <a:ext cx="2912326" cy="1667105"/>
          </a:xfrm>
          <a:prstGeom prst="rect">
            <a:avLst/>
          </a:prstGeom>
          <a:solidFill>
            <a:srgbClr val="F2C7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464F479-2041-4A91-9968-A671FB433841}"/>
              </a:ext>
            </a:extLst>
          </p:cNvPr>
          <p:cNvSpPr/>
          <p:nvPr/>
        </p:nvSpPr>
        <p:spPr>
          <a:xfrm>
            <a:off x="477065" y="4474426"/>
            <a:ext cx="2782227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cs typeface="Calibri"/>
              </a:rPr>
              <a:t>Ngnix</a:t>
            </a:r>
            <a:endParaRPr lang="en-US" err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5C8FF0-07D3-4892-9775-701B9F3A0EFE}"/>
              </a:ext>
            </a:extLst>
          </p:cNvPr>
          <p:cNvSpPr txBox="1"/>
          <p:nvPr/>
        </p:nvSpPr>
        <p:spPr>
          <a:xfrm>
            <a:off x="418751" y="3719164"/>
            <a:ext cx="29104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Proxy</a:t>
            </a:r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DB2FD47-1775-4853-90B1-E5C0418AD759}"/>
              </a:ext>
            </a:extLst>
          </p:cNvPr>
          <p:cNvSpPr/>
          <p:nvPr/>
        </p:nvSpPr>
        <p:spPr>
          <a:xfrm>
            <a:off x="3422843" y="3721720"/>
            <a:ext cx="2912326" cy="1667105"/>
          </a:xfrm>
          <a:prstGeom prst="rect">
            <a:avLst/>
          </a:prstGeom>
          <a:solidFill>
            <a:srgbClr val="F2C7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77DD6F5-B8B9-4F77-B896-862EB589EE41}"/>
              </a:ext>
            </a:extLst>
          </p:cNvPr>
          <p:cNvSpPr/>
          <p:nvPr/>
        </p:nvSpPr>
        <p:spPr>
          <a:xfrm>
            <a:off x="3487894" y="4474426"/>
            <a:ext cx="2782227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PostgreSQL</a:t>
            </a:r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DF04B0-856C-413C-B60A-32697702A628}"/>
              </a:ext>
            </a:extLst>
          </p:cNvPr>
          <p:cNvSpPr txBox="1"/>
          <p:nvPr/>
        </p:nvSpPr>
        <p:spPr>
          <a:xfrm>
            <a:off x="3420287" y="3719164"/>
            <a:ext cx="29104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Database</a:t>
            </a:r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376762-2537-48AF-A000-3C2840016982}"/>
              </a:ext>
            </a:extLst>
          </p:cNvPr>
          <p:cNvSpPr/>
          <p:nvPr/>
        </p:nvSpPr>
        <p:spPr>
          <a:xfrm>
            <a:off x="6405793" y="3731012"/>
            <a:ext cx="2252546" cy="1657813"/>
          </a:xfrm>
          <a:prstGeom prst="rect">
            <a:avLst/>
          </a:prstGeom>
          <a:solidFill>
            <a:srgbClr val="F2C7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072D3F4-BBE4-4029-9211-5C2D353542CA}"/>
              </a:ext>
            </a:extLst>
          </p:cNvPr>
          <p:cNvSpPr/>
          <p:nvPr/>
        </p:nvSpPr>
        <p:spPr>
          <a:xfrm>
            <a:off x="6470844" y="4669573"/>
            <a:ext cx="2103861" cy="375425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+mn-lt"/>
                <a:cs typeface="+mn-lt"/>
              </a:rPr>
              <a:t>DbAll.e</a:t>
            </a:r>
            <a:endParaRPr lang="en-US" err="1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8B5D24C-92D8-4B16-8A68-0B593B13CE8A}"/>
              </a:ext>
            </a:extLst>
          </p:cNvPr>
          <p:cNvSpPr txBox="1"/>
          <p:nvPr/>
        </p:nvSpPr>
        <p:spPr>
          <a:xfrm>
            <a:off x="6403238" y="3728456"/>
            <a:ext cx="22599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Archive</a:t>
            </a:r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863F7C-4117-4507-ADDC-DE6429055B88}"/>
              </a:ext>
            </a:extLst>
          </p:cNvPr>
          <p:cNvSpPr/>
          <p:nvPr/>
        </p:nvSpPr>
        <p:spPr>
          <a:xfrm>
            <a:off x="6470844" y="4251402"/>
            <a:ext cx="2094569" cy="356840"/>
          </a:xfrm>
          <a:prstGeom prst="rect">
            <a:avLst/>
          </a:prstGeom>
          <a:solidFill>
            <a:srgbClr val="50D2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+mn-lt"/>
                <a:cs typeface="+mn-lt"/>
              </a:rPr>
              <a:t>Arkimet</a:t>
            </a:r>
            <a:endParaRPr lang="en-US" err="1"/>
          </a:p>
        </p:txBody>
      </p:sp>
      <p:pic>
        <p:nvPicPr>
          <p:cNvPr id="61" name="Picture 61" descr="Icon&#10;&#10;Description automatically generated">
            <a:extLst>
              <a:ext uri="{FF2B5EF4-FFF2-40B4-BE49-F238E27FC236}">
                <a16:creationId xmlns:a16="http://schemas.microsoft.com/office/drawing/2014/main" id="{8C98CC10-1488-4BB6-B2EE-E90F23032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326" y="5790739"/>
            <a:ext cx="661640" cy="48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236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-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plate-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plate-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zlm xmlns="b7779ae3-5ae2-4dbe-8b24-7be0f832a427">
      <UserInfo>
        <DisplayName/>
        <AccountId xsi:nil="true"/>
        <AccountType/>
      </UserInfo>
    </azlm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896C72A03B11042AECE6D56FBA93547" ma:contentTypeVersion="14" ma:contentTypeDescription="Creare un nuovo documento." ma:contentTypeScope="" ma:versionID="59374bd071aaf606c9d2c351894d9723">
  <xsd:schema xmlns:xsd="http://www.w3.org/2001/XMLSchema" xmlns:xs="http://www.w3.org/2001/XMLSchema" xmlns:p="http://schemas.microsoft.com/office/2006/metadata/properties" xmlns:ns2="b7779ae3-5ae2-4dbe-8b24-7be0f832a427" xmlns:ns3="9c264712-4240-4ba6-8b05-661de6fabf24" targetNamespace="http://schemas.microsoft.com/office/2006/metadata/properties" ma:root="true" ma:fieldsID="06faf86c6f01cb2f05acd9d27bcbd106" ns2:_="" ns3:_="">
    <xsd:import namespace="b7779ae3-5ae2-4dbe-8b24-7be0f832a427"/>
    <xsd:import namespace="9c264712-4240-4ba6-8b05-661de6fab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azlm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79ae3-5ae2-4dbe-8b24-7be0f832a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zlm" ma:index="19" nillable="true" ma:displayName="Persona o gruppo" ma:list="UserInfo" ma:internalName="azlm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4712-4240-4ba6-8b05-661de6fab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FD597B-C8C5-4C02-B594-38672093081A}">
  <ds:schemaRefs>
    <ds:schemaRef ds:uri="b7779ae3-5ae2-4dbe-8b24-7be0f832a42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3C1153-08A2-4A52-AC95-2250688575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8488C6-536F-4882-9E9B-8B79D92AC11A}">
  <ds:schemaRefs>
    <ds:schemaRef ds:uri="9c264712-4240-4ba6-8b05-661de6fabf24"/>
    <ds:schemaRef ds:uri="b7779ae3-5ae2-4dbe-8b24-7be0f832a4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Presentazione su schermo (4:3)</PresentationFormat>
  <Slides>14</Slides>
  <Notes>0</Notes>
  <HiddenSlides>0</HiddenSlide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Personalizza struttura</vt:lpstr>
      <vt:lpstr>template-cover</vt:lpstr>
      <vt:lpstr>template-standard</vt:lpstr>
      <vt:lpstr>Personalizza struttura</vt:lpstr>
      <vt:lpstr>template-cover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2021-06-16T10:15:50Z</dcterms:created>
  <dcterms:modified xsi:type="dcterms:W3CDTF">2021-06-22T08:42:51Z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0x0101004896C72A03B11042AECE6D56FBA93547</vt:lpwstr>
  </property>
</Properties>
</file>